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210" r:id="rId2"/>
    <p:sldId id="2249" r:id="rId3"/>
    <p:sldId id="2209" r:id="rId4"/>
    <p:sldId id="2211" r:id="rId5"/>
    <p:sldId id="2213" r:id="rId6"/>
    <p:sldId id="2214" r:id="rId7"/>
    <p:sldId id="2216" r:id="rId8"/>
    <p:sldId id="2217" r:id="rId9"/>
    <p:sldId id="2218" r:id="rId10"/>
    <p:sldId id="2219" r:id="rId11"/>
    <p:sldId id="2220" r:id="rId12"/>
    <p:sldId id="2221" r:id="rId13"/>
    <p:sldId id="2226" r:id="rId14"/>
    <p:sldId id="2215" r:id="rId15"/>
    <p:sldId id="2201" r:id="rId16"/>
    <p:sldId id="2223" r:id="rId17"/>
    <p:sldId id="2222" r:id="rId18"/>
    <p:sldId id="2225" r:id="rId19"/>
    <p:sldId id="2227" r:id="rId20"/>
    <p:sldId id="2228" r:id="rId21"/>
    <p:sldId id="2229" r:id="rId22"/>
    <p:sldId id="2230" r:id="rId23"/>
    <p:sldId id="2231" r:id="rId24"/>
    <p:sldId id="2232" r:id="rId25"/>
    <p:sldId id="2233" r:id="rId26"/>
    <p:sldId id="2224" r:id="rId27"/>
    <p:sldId id="2234" r:id="rId28"/>
    <p:sldId id="2244" r:id="rId29"/>
    <p:sldId id="2235" r:id="rId30"/>
    <p:sldId id="2236" r:id="rId31"/>
    <p:sldId id="2204" r:id="rId32"/>
    <p:sldId id="2237" r:id="rId33"/>
    <p:sldId id="2238" r:id="rId34"/>
    <p:sldId id="2205" r:id="rId35"/>
    <p:sldId id="2239" r:id="rId36"/>
    <p:sldId id="2240" r:id="rId37"/>
    <p:sldId id="2241" r:id="rId38"/>
    <p:sldId id="2250" r:id="rId39"/>
    <p:sldId id="2181" r:id="rId40"/>
    <p:sldId id="2245" r:id="rId41"/>
    <p:sldId id="2243" r:id="rId42"/>
    <p:sldId id="2246" r:id="rId43"/>
    <p:sldId id="2247" r:id="rId44"/>
    <p:sldId id="2248" r:id="rId45"/>
    <p:sldId id="2251" r:id="rId46"/>
  </p:sldIdLst>
  <p:sldSz cx="12192000" cy="6858000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5984331-C9CD-42FF-B6ED-F032387AB931}">
          <p14:sldIdLst>
            <p14:sldId id="2210"/>
            <p14:sldId id="2249"/>
            <p14:sldId id="2209"/>
            <p14:sldId id="2211"/>
            <p14:sldId id="2213"/>
            <p14:sldId id="2214"/>
            <p14:sldId id="2216"/>
            <p14:sldId id="2217"/>
            <p14:sldId id="2218"/>
            <p14:sldId id="2219"/>
            <p14:sldId id="2220"/>
            <p14:sldId id="2221"/>
            <p14:sldId id="2226"/>
            <p14:sldId id="2215"/>
            <p14:sldId id="2201"/>
            <p14:sldId id="2223"/>
            <p14:sldId id="2222"/>
            <p14:sldId id="2225"/>
            <p14:sldId id="2227"/>
            <p14:sldId id="2228"/>
            <p14:sldId id="2229"/>
            <p14:sldId id="2230"/>
            <p14:sldId id="2231"/>
            <p14:sldId id="2232"/>
            <p14:sldId id="2233"/>
            <p14:sldId id="2224"/>
            <p14:sldId id="2234"/>
            <p14:sldId id="2244"/>
            <p14:sldId id="2235"/>
            <p14:sldId id="2236"/>
            <p14:sldId id="2204"/>
            <p14:sldId id="2237"/>
            <p14:sldId id="2238"/>
            <p14:sldId id="2205"/>
            <p14:sldId id="2239"/>
            <p14:sldId id="2240"/>
            <p14:sldId id="2241"/>
            <p14:sldId id="2250"/>
            <p14:sldId id="2181"/>
            <p14:sldId id="2245"/>
            <p14:sldId id="2243"/>
            <p14:sldId id="2246"/>
            <p14:sldId id="2247"/>
            <p14:sldId id="2248"/>
            <p14:sldId id="225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00"/>
    <a:srgbClr val="A5E8FD"/>
    <a:srgbClr val="A4DCFE"/>
    <a:srgbClr val="7797FD"/>
    <a:srgbClr val="C2D0FE"/>
    <a:srgbClr val="D2DCFE"/>
    <a:srgbClr val="0000FF"/>
    <a:srgbClr val="007F00"/>
    <a:srgbClr val="FDFDFD"/>
    <a:srgbClr val="FA5D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C048F1-4AEB-46EE-A562-4E5060B073E9}" v="26" dt="2019-01-17T16:27:16.4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660" autoAdjust="0"/>
    <p:restoredTop sz="96187" autoAdjust="0"/>
  </p:normalViewPr>
  <p:slideViewPr>
    <p:cSldViewPr snapToGrid="0">
      <p:cViewPr varScale="1">
        <p:scale>
          <a:sx n="109" d="100"/>
          <a:sy n="109" d="100"/>
        </p:scale>
        <p:origin x="792" y="10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6254"/>
    </p:cViewPr>
  </p:outlineViewPr>
  <p:notesTextViewPr>
    <p:cViewPr>
      <p:scale>
        <a:sx n="1" d="1"/>
        <a:sy n="1" d="1"/>
      </p:scale>
      <p:origin x="0" y="0"/>
    </p:cViewPr>
  </p:notesText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teve Johnson" userId="f03b10e8-15b9-47ae-947f-5efaf92a5892" providerId="ADAL" clId="{75348B60-64DD-4B11-8864-7A2AE55851F0}"/>
    <pc:docChg chg="custSel delSld modSld modSection">
      <pc:chgData name="Steve Johnson" userId="f03b10e8-15b9-47ae-947f-5efaf92a5892" providerId="ADAL" clId="{75348B60-64DD-4B11-8864-7A2AE55851F0}" dt="2018-12-16T13:45:51.731" v="182" actId="478"/>
      <pc:docMkLst>
        <pc:docMk/>
      </pc:docMkLst>
      <pc:sldChg chg="modSp">
        <pc:chgData name="Steve Johnson" userId="f03b10e8-15b9-47ae-947f-5efaf92a5892" providerId="ADAL" clId="{75348B60-64DD-4B11-8864-7A2AE55851F0}" dt="2018-12-16T13:45:13.408" v="177" actId="13244"/>
        <pc:sldMkLst>
          <pc:docMk/>
          <pc:sldMk cId="2170769918" sldId="2176"/>
        </pc:sldMkLst>
        <pc:spChg chg="mod">
          <ac:chgData name="Steve Johnson" userId="f03b10e8-15b9-47ae-947f-5efaf92a5892" providerId="ADAL" clId="{75348B60-64DD-4B11-8864-7A2AE55851F0}" dt="2018-12-16T13:45:13.408" v="177" actId="13244"/>
          <ac:spMkLst>
            <pc:docMk/>
            <pc:sldMk cId="2170769918" sldId="2176"/>
            <ac:spMk id="13" creationId="{00000000-0000-0000-0000-000000000000}"/>
          </ac:spMkLst>
        </pc:spChg>
        <pc:spChg chg="mod">
          <ac:chgData name="Steve Johnson" userId="f03b10e8-15b9-47ae-947f-5efaf92a5892" providerId="ADAL" clId="{75348B60-64DD-4B11-8864-7A2AE55851F0}" dt="2018-12-16T13:45:08.968" v="176" actId="13244"/>
          <ac:spMkLst>
            <pc:docMk/>
            <pc:sldMk cId="2170769918" sldId="2176"/>
            <ac:spMk id="27" creationId="{D4CBCD6F-9EE5-4275-896C-ED8B7EC22B23}"/>
          </ac:spMkLst>
        </pc:spChg>
      </pc:sldChg>
    </pc:docChg>
  </pc:docChgLst>
  <pc:docChgLst>
    <pc:chgData name="Steve Johnson" userId="f03b10e8-15b9-47ae-947f-5efaf92a5892" providerId="ADAL" clId="{41A40D92-B6E0-4C4D-AA03-7A2F319173B9}"/>
    <pc:docChg chg="undo custSel addSld delSld modSld sldOrd modSection">
      <pc:chgData name="Steve Johnson" userId="f03b10e8-15b9-47ae-947f-5efaf92a5892" providerId="ADAL" clId="{41A40D92-B6E0-4C4D-AA03-7A2F319173B9}" dt="2018-12-17T06:30:05.053" v="2062"/>
      <pc:docMkLst>
        <pc:docMk/>
      </pc:docMkLst>
      <pc:sldChg chg="modSp">
        <pc:chgData name="Steve Johnson" userId="f03b10e8-15b9-47ae-947f-5efaf92a5892" providerId="ADAL" clId="{41A40D92-B6E0-4C4D-AA03-7A2F319173B9}" dt="2018-12-17T05:47:39.495" v="462" actId="20577"/>
        <pc:sldMkLst>
          <pc:docMk/>
          <pc:sldMk cId="2170769918" sldId="2176"/>
        </pc:sldMkLst>
        <pc:spChg chg="mod">
          <ac:chgData name="Steve Johnson" userId="f03b10e8-15b9-47ae-947f-5efaf92a5892" providerId="ADAL" clId="{41A40D92-B6E0-4C4D-AA03-7A2F319173B9}" dt="2018-12-17T05:14:55.812" v="143" actId="14100"/>
          <ac:spMkLst>
            <pc:docMk/>
            <pc:sldMk cId="2170769918" sldId="2176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5:47:39.495" v="462" actId="20577"/>
          <ac:spMkLst>
            <pc:docMk/>
            <pc:sldMk cId="2170769918" sldId="2176"/>
            <ac:spMk id="27" creationId="{D4CBCD6F-9EE5-4275-896C-ED8B7EC22B23}"/>
          </ac:spMkLst>
        </pc:spChg>
      </pc:sldChg>
      <pc:sldChg chg="modSp">
        <pc:chgData name="Steve Johnson" userId="f03b10e8-15b9-47ae-947f-5efaf92a5892" providerId="ADAL" clId="{41A40D92-B6E0-4C4D-AA03-7A2F319173B9}" dt="2018-12-17T05:47:45.565" v="475" actId="20577"/>
        <pc:sldMkLst>
          <pc:docMk/>
          <pc:sldMk cId="1298400075" sldId="2181"/>
        </pc:sldMkLst>
        <pc:spChg chg="mod">
          <ac:chgData name="Steve Johnson" userId="f03b10e8-15b9-47ae-947f-5efaf92a5892" providerId="ADAL" clId="{41A40D92-B6E0-4C4D-AA03-7A2F319173B9}" dt="2018-12-17T05:46:30.488" v="449" actId="1076"/>
          <ac:spMkLst>
            <pc:docMk/>
            <pc:sldMk cId="1298400075" sldId="2181"/>
            <ac:spMk id="5" creationId="{92DFBA17-EC79-4995-BC3B-626F1DF036F3}"/>
          </ac:spMkLst>
        </pc:spChg>
        <pc:spChg chg="mod">
          <ac:chgData name="Steve Johnson" userId="f03b10e8-15b9-47ae-947f-5efaf92a5892" providerId="ADAL" clId="{41A40D92-B6E0-4C4D-AA03-7A2F319173B9}" dt="2018-12-17T05:46:15.053" v="448" actId="6549"/>
          <ac:spMkLst>
            <pc:docMk/>
            <pc:sldMk cId="1298400075" sldId="2181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5:47:45.565" v="475" actId="20577"/>
          <ac:spMkLst>
            <pc:docMk/>
            <pc:sldMk cId="1298400075" sldId="2181"/>
            <ac:spMk id="27" creationId="{D4CBCD6F-9EE5-4275-896C-ED8B7EC22B23}"/>
          </ac:spMkLst>
        </pc:spChg>
      </pc:sldChg>
      <pc:sldChg chg="modSp add">
        <pc:chgData name="Steve Johnson" userId="f03b10e8-15b9-47ae-947f-5efaf92a5892" providerId="ADAL" clId="{41A40D92-B6E0-4C4D-AA03-7A2F319173B9}" dt="2018-12-17T05:53:13.884" v="753"/>
        <pc:sldMkLst>
          <pc:docMk/>
          <pc:sldMk cId="750206435" sldId="2182"/>
        </pc:sldMkLst>
        <pc:spChg chg="mod">
          <ac:chgData name="Steve Johnson" userId="f03b10e8-15b9-47ae-947f-5efaf92a5892" providerId="ADAL" clId="{41A40D92-B6E0-4C4D-AA03-7A2F319173B9}" dt="2018-12-17T05:53:13.884" v="753"/>
          <ac:spMkLst>
            <pc:docMk/>
            <pc:sldMk cId="750206435" sldId="2182"/>
            <ac:spMk id="5" creationId="{92DFBA17-EC79-4995-BC3B-626F1DF036F3}"/>
          </ac:spMkLst>
        </pc:spChg>
        <pc:spChg chg="mod">
          <ac:chgData name="Steve Johnson" userId="f03b10e8-15b9-47ae-947f-5efaf92a5892" providerId="ADAL" clId="{41A40D92-B6E0-4C4D-AA03-7A2F319173B9}" dt="2018-12-17T05:48:25.997" v="546" actId="20577"/>
          <ac:spMkLst>
            <pc:docMk/>
            <pc:sldMk cId="750206435" sldId="2182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5:47:51.380" v="488" actId="20577"/>
          <ac:spMkLst>
            <pc:docMk/>
            <pc:sldMk cId="750206435" sldId="2182"/>
            <ac:spMk id="27" creationId="{D4CBCD6F-9EE5-4275-896C-ED8B7EC22B23}"/>
          </ac:spMkLst>
        </pc:spChg>
      </pc:sldChg>
      <pc:sldChg chg="modSp add ord">
        <pc:chgData name="Steve Johnson" userId="f03b10e8-15b9-47ae-947f-5efaf92a5892" providerId="ADAL" clId="{41A40D92-B6E0-4C4D-AA03-7A2F319173B9}" dt="2018-12-17T05:51:33.284" v="751" actId="313"/>
        <pc:sldMkLst>
          <pc:docMk/>
          <pc:sldMk cId="3172103647" sldId="2183"/>
        </pc:sldMkLst>
        <pc:spChg chg="mod">
          <ac:chgData name="Steve Johnson" userId="f03b10e8-15b9-47ae-947f-5efaf92a5892" providerId="ADAL" clId="{41A40D92-B6E0-4C4D-AA03-7A2F319173B9}" dt="2018-12-17T05:51:33.284" v="751" actId="313"/>
          <ac:spMkLst>
            <pc:docMk/>
            <pc:sldMk cId="3172103647" sldId="2183"/>
            <ac:spMk id="5" creationId="{92DFBA17-EC79-4995-BC3B-626F1DF036F3}"/>
          </ac:spMkLst>
        </pc:spChg>
        <pc:spChg chg="mod">
          <ac:chgData name="Steve Johnson" userId="f03b10e8-15b9-47ae-947f-5efaf92a5892" providerId="ADAL" clId="{41A40D92-B6E0-4C4D-AA03-7A2F319173B9}" dt="2018-12-17T05:50:27.980" v="673" actId="20577"/>
          <ac:spMkLst>
            <pc:docMk/>
            <pc:sldMk cId="3172103647" sldId="2183"/>
            <ac:spMk id="6" creationId="{00000000-0000-0000-0000-000000000000}"/>
          </ac:spMkLst>
        </pc:spChg>
      </pc:sldChg>
      <pc:sldChg chg="addSp delSp modSp add">
        <pc:chgData name="Steve Johnson" userId="f03b10e8-15b9-47ae-947f-5efaf92a5892" providerId="ADAL" clId="{41A40D92-B6E0-4C4D-AA03-7A2F319173B9}" dt="2018-12-17T05:57:39.234" v="860" actId="1076"/>
        <pc:sldMkLst>
          <pc:docMk/>
          <pc:sldMk cId="707387840" sldId="2184"/>
        </pc:sldMkLst>
        <pc:spChg chg="del">
          <ac:chgData name="Steve Johnson" userId="f03b10e8-15b9-47ae-947f-5efaf92a5892" providerId="ADAL" clId="{41A40D92-B6E0-4C4D-AA03-7A2F319173B9}" dt="2018-12-17T05:54:14.875" v="824" actId="478"/>
          <ac:spMkLst>
            <pc:docMk/>
            <pc:sldMk cId="707387840" sldId="2184"/>
            <ac:spMk id="5" creationId="{92DFBA17-EC79-4995-BC3B-626F1DF036F3}"/>
          </ac:spMkLst>
        </pc:spChg>
        <pc:spChg chg="mod">
          <ac:chgData name="Steve Johnson" userId="f03b10e8-15b9-47ae-947f-5efaf92a5892" providerId="ADAL" clId="{41A40D92-B6E0-4C4D-AA03-7A2F319173B9}" dt="2018-12-17T05:53:39.618" v="823" actId="20577"/>
          <ac:spMkLst>
            <pc:docMk/>
            <pc:sldMk cId="707387840" sldId="2184"/>
            <ac:spMk id="6" creationId="{00000000-0000-0000-0000-000000000000}"/>
          </ac:spMkLst>
        </pc:spChg>
        <pc:spChg chg="add mod">
          <ac:chgData name="Steve Johnson" userId="f03b10e8-15b9-47ae-947f-5efaf92a5892" providerId="ADAL" clId="{41A40D92-B6E0-4C4D-AA03-7A2F319173B9}" dt="2018-12-17T05:57:39.234" v="860" actId="1076"/>
          <ac:spMkLst>
            <pc:docMk/>
            <pc:sldMk cId="707387840" sldId="2184"/>
            <ac:spMk id="7" creationId="{AB779179-0DFF-4753-9F98-CE5A82FF05AE}"/>
          </ac:spMkLst>
        </pc:spChg>
      </pc:sldChg>
      <pc:sldChg chg="addSp delSp modSp add">
        <pc:chgData name="Steve Johnson" userId="f03b10e8-15b9-47ae-947f-5efaf92a5892" providerId="ADAL" clId="{41A40D92-B6E0-4C4D-AA03-7A2F319173B9}" dt="2018-12-17T06:10:19.113" v="1481" actId="20577"/>
        <pc:sldMkLst>
          <pc:docMk/>
          <pc:sldMk cId="3673532851" sldId="2185"/>
        </pc:sldMkLst>
        <pc:spChg chg="mod">
          <ac:chgData name="Steve Johnson" userId="f03b10e8-15b9-47ae-947f-5efaf92a5892" providerId="ADAL" clId="{41A40D92-B6E0-4C4D-AA03-7A2F319173B9}" dt="2018-12-17T06:03:29.223" v="1218" actId="20577"/>
          <ac:spMkLst>
            <pc:docMk/>
            <pc:sldMk cId="3673532851" sldId="2185"/>
            <ac:spMk id="6" creationId="{00000000-0000-0000-0000-000000000000}"/>
          </ac:spMkLst>
        </pc:spChg>
        <pc:spChg chg="del mod">
          <ac:chgData name="Steve Johnson" userId="f03b10e8-15b9-47ae-947f-5efaf92a5892" providerId="ADAL" clId="{41A40D92-B6E0-4C4D-AA03-7A2F319173B9}" dt="2018-12-17T06:00:18.096" v="1058" actId="478"/>
          <ac:spMkLst>
            <pc:docMk/>
            <pc:sldMk cId="3673532851" sldId="2185"/>
            <ac:spMk id="7" creationId="{AB779179-0DFF-4753-9F98-CE5A82FF05AE}"/>
          </ac:spMkLst>
        </pc:spChg>
        <pc:spChg chg="add mod">
          <ac:chgData name="Steve Johnson" userId="f03b10e8-15b9-47ae-947f-5efaf92a5892" providerId="ADAL" clId="{41A40D92-B6E0-4C4D-AA03-7A2F319173B9}" dt="2018-12-17T06:10:19.113" v="1481" actId="20577"/>
          <ac:spMkLst>
            <pc:docMk/>
            <pc:sldMk cId="3673532851" sldId="2185"/>
            <ac:spMk id="8" creationId="{E288B4E6-E9D6-4841-A0B7-B9924F9BDB9B}"/>
          </ac:spMkLst>
        </pc:spChg>
      </pc:sldChg>
      <pc:sldChg chg="modSp add">
        <pc:chgData name="Steve Johnson" userId="f03b10e8-15b9-47ae-947f-5efaf92a5892" providerId="ADAL" clId="{41A40D92-B6E0-4C4D-AA03-7A2F319173B9}" dt="2018-12-17T06:10:16.193" v="1480" actId="20577"/>
        <pc:sldMkLst>
          <pc:docMk/>
          <pc:sldMk cId="1322686151" sldId="2186"/>
        </pc:sldMkLst>
        <pc:spChg chg="mod">
          <ac:chgData name="Steve Johnson" userId="f03b10e8-15b9-47ae-947f-5efaf92a5892" providerId="ADAL" clId="{41A40D92-B6E0-4C4D-AA03-7A2F319173B9}" dt="2018-12-17T06:04:30.688" v="1247" actId="20577"/>
          <ac:spMkLst>
            <pc:docMk/>
            <pc:sldMk cId="1322686151" sldId="2186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6:10:16.193" v="1480" actId="20577"/>
          <ac:spMkLst>
            <pc:docMk/>
            <pc:sldMk cId="1322686151" sldId="2186"/>
            <ac:spMk id="8" creationId="{E288B4E6-E9D6-4841-A0B7-B9924F9BDB9B}"/>
          </ac:spMkLst>
        </pc:spChg>
      </pc:sldChg>
      <pc:sldChg chg="modSp add">
        <pc:chgData name="Steve Johnson" userId="f03b10e8-15b9-47ae-947f-5efaf92a5892" providerId="ADAL" clId="{41A40D92-B6E0-4C4D-AA03-7A2F319173B9}" dt="2018-12-17T06:10:12.574" v="1479" actId="20577"/>
        <pc:sldMkLst>
          <pc:docMk/>
          <pc:sldMk cId="2385395347" sldId="2187"/>
        </pc:sldMkLst>
        <pc:spChg chg="mod">
          <ac:chgData name="Steve Johnson" userId="f03b10e8-15b9-47ae-947f-5efaf92a5892" providerId="ADAL" clId="{41A40D92-B6E0-4C4D-AA03-7A2F319173B9}" dt="2018-12-17T06:05:23.200" v="1280" actId="20577"/>
          <ac:spMkLst>
            <pc:docMk/>
            <pc:sldMk cId="2385395347" sldId="2187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6:10:12.574" v="1479" actId="20577"/>
          <ac:spMkLst>
            <pc:docMk/>
            <pc:sldMk cId="2385395347" sldId="2187"/>
            <ac:spMk id="8" creationId="{E288B4E6-E9D6-4841-A0B7-B9924F9BDB9B}"/>
          </ac:spMkLst>
        </pc:spChg>
      </pc:sldChg>
      <pc:sldChg chg="modSp add ord">
        <pc:chgData name="Steve Johnson" userId="f03b10e8-15b9-47ae-947f-5efaf92a5892" providerId="ADAL" clId="{41A40D92-B6E0-4C4D-AA03-7A2F319173B9}" dt="2018-12-17T06:10:22.174" v="1482" actId="20577"/>
        <pc:sldMkLst>
          <pc:docMk/>
          <pc:sldMk cId="4525223" sldId="2188"/>
        </pc:sldMkLst>
        <pc:spChg chg="mod">
          <ac:chgData name="Steve Johnson" userId="f03b10e8-15b9-47ae-947f-5efaf92a5892" providerId="ADAL" clId="{41A40D92-B6E0-4C4D-AA03-7A2F319173B9}" dt="2018-12-17T06:10:22.174" v="1482" actId="20577"/>
          <ac:spMkLst>
            <pc:docMk/>
            <pc:sldMk cId="4525223" sldId="2188"/>
            <ac:spMk id="8" creationId="{E288B4E6-E9D6-4841-A0B7-B9924F9BDB9B}"/>
          </ac:spMkLst>
        </pc:spChg>
      </pc:sldChg>
      <pc:sldChg chg="modSp add">
        <pc:chgData name="Steve Johnson" userId="f03b10e8-15b9-47ae-947f-5efaf92a5892" providerId="ADAL" clId="{41A40D92-B6E0-4C4D-AA03-7A2F319173B9}" dt="2018-12-17T06:07:38.890" v="1415" actId="255"/>
        <pc:sldMkLst>
          <pc:docMk/>
          <pc:sldMk cId="531065728" sldId="2189"/>
        </pc:sldMkLst>
        <pc:spChg chg="mod">
          <ac:chgData name="Steve Johnson" userId="f03b10e8-15b9-47ae-947f-5efaf92a5892" providerId="ADAL" clId="{41A40D92-B6E0-4C4D-AA03-7A2F319173B9}" dt="2018-12-17T06:07:38.890" v="1415" actId="255"/>
          <ac:spMkLst>
            <pc:docMk/>
            <pc:sldMk cId="531065728" sldId="2189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6:06:58.343" v="1316" actId="1076"/>
          <ac:spMkLst>
            <pc:docMk/>
            <pc:sldMk cId="531065728" sldId="2189"/>
            <ac:spMk id="8" creationId="{E288B4E6-E9D6-4841-A0B7-B9924F9BDB9B}"/>
          </ac:spMkLst>
        </pc:spChg>
      </pc:sldChg>
      <pc:sldChg chg="addSp delSp modSp add modAnim">
        <pc:chgData name="Steve Johnson" userId="f03b10e8-15b9-47ae-947f-5efaf92a5892" providerId="ADAL" clId="{41A40D92-B6E0-4C4D-AA03-7A2F319173B9}" dt="2018-12-17T06:13:33.132" v="1499"/>
        <pc:sldMkLst>
          <pc:docMk/>
          <pc:sldMk cId="2641695263" sldId="2190"/>
        </pc:sldMkLst>
        <pc:spChg chg="mod">
          <ac:chgData name="Steve Johnson" userId="f03b10e8-15b9-47ae-947f-5efaf92a5892" providerId="ADAL" clId="{41A40D92-B6E0-4C4D-AA03-7A2F319173B9}" dt="2018-12-17T06:08:16.019" v="1478" actId="20577"/>
          <ac:spMkLst>
            <pc:docMk/>
            <pc:sldMk cId="2641695263" sldId="2190"/>
            <ac:spMk id="6" creationId="{00000000-0000-0000-0000-000000000000}"/>
          </ac:spMkLst>
        </pc:spChg>
        <pc:spChg chg="del">
          <ac:chgData name="Steve Johnson" userId="f03b10e8-15b9-47ae-947f-5efaf92a5892" providerId="ADAL" clId="{41A40D92-B6E0-4C4D-AA03-7A2F319173B9}" dt="2018-12-17T06:07:59.023" v="1417" actId="478"/>
          <ac:spMkLst>
            <pc:docMk/>
            <pc:sldMk cId="2641695263" sldId="2190"/>
            <ac:spMk id="8" creationId="{E288B4E6-E9D6-4841-A0B7-B9924F9BDB9B}"/>
          </ac:spMkLst>
        </pc:spChg>
        <pc:picChg chg="add del">
          <ac:chgData name="Steve Johnson" userId="f03b10e8-15b9-47ae-947f-5efaf92a5892" providerId="ADAL" clId="{41A40D92-B6E0-4C4D-AA03-7A2F319173B9}" dt="2018-12-17T06:12:21.136" v="1487" actId="478"/>
          <ac:picMkLst>
            <pc:docMk/>
            <pc:sldMk cId="2641695263" sldId="2190"/>
            <ac:picMk id="2" creationId="{0D69019C-3CDF-4B0B-94EF-17E16C064F75}"/>
          </ac:picMkLst>
        </pc:picChg>
        <pc:picChg chg="add del mod">
          <ac:chgData name="Steve Johnson" userId="f03b10e8-15b9-47ae-947f-5efaf92a5892" providerId="ADAL" clId="{41A40D92-B6E0-4C4D-AA03-7A2F319173B9}" dt="2018-12-17T06:12:20.241" v="1486" actId="478"/>
          <ac:picMkLst>
            <pc:docMk/>
            <pc:sldMk cId="2641695263" sldId="2190"/>
            <ac:picMk id="3" creationId="{79484DC1-F63A-4009-AF6A-0E664D4097A5}"/>
          </ac:picMkLst>
        </pc:picChg>
        <pc:picChg chg="add mod">
          <ac:chgData name="Steve Johnson" userId="f03b10e8-15b9-47ae-947f-5efaf92a5892" providerId="ADAL" clId="{41A40D92-B6E0-4C4D-AA03-7A2F319173B9}" dt="2018-12-17T06:13:11.622" v="1495" actId="1076"/>
          <ac:picMkLst>
            <pc:docMk/>
            <pc:sldMk cId="2641695263" sldId="2190"/>
            <ac:picMk id="4" creationId="{017B10BF-4BB7-4928-AA03-D4F7E5C55FA9}"/>
          </ac:picMkLst>
        </pc:picChg>
        <pc:picChg chg="add mod">
          <ac:chgData name="Steve Johnson" userId="f03b10e8-15b9-47ae-947f-5efaf92a5892" providerId="ADAL" clId="{41A40D92-B6E0-4C4D-AA03-7A2F319173B9}" dt="2018-12-17T06:13:15.260" v="1496" actId="1076"/>
          <ac:picMkLst>
            <pc:docMk/>
            <pc:sldMk cId="2641695263" sldId="2190"/>
            <ac:picMk id="5" creationId="{796879C3-0A1F-4EFC-8784-D2BC608D320C}"/>
          </ac:picMkLst>
        </pc:picChg>
      </pc:sldChg>
      <pc:sldChg chg="addSp delSp modSp add delAnim modAnim">
        <pc:chgData name="Steve Johnson" userId="f03b10e8-15b9-47ae-947f-5efaf92a5892" providerId="ADAL" clId="{41A40D92-B6E0-4C4D-AA03-7A2F319173B9}" dt="2018-12-17T06:21:24.522" v="1841" actId="1076"/>
        <pc:sldMkLst>
          <pc:docMk/>
          <pc:sldMk cId="377945903" sldId="2191"/>
        </pc:sldMkLst>
        <pc:spChg chg="mod">
          <ac:chgData name="Steve Johnson" userId="f03b10e8-15b9-47ae-947f-5efaf92a5892" providerId="ADAL" clId="{41A40D92-B6E0-4C4D-AA03-7A2F319173B9}" dt="2018-12-17T06:16:46.637" v="1705" actId="20577"/>
          <ac:spMkLst>
            <pc:docMk/>
            <pc:sldMk cId="377945903" sldId="2191"/>
            <ac:spMk id="6" creationId="{00000000-0000-0000-0000-000000000000}"/>
          </ac:spMkLst>
        </pc:spChg>
        <pc:spChg chg="add mod">
          <ac:chgData name="Steve Johnson" userId="f03b10e8-15b9-47ae-947f-5efaf92a5892" providerId="ADAL" clId="{41A40D92-B6E0-4C4D-AA03-7A2F319173B9}" dt="2018-12-17T06:20:33.422" v="1838" actId="1076"/>
          <ac:spMkLst>
            <pc:docMk/>
            <pc:sldMk cId="377945903" sldId="2191"/>
            <ac:spMk id="7" creationId="{711528B0-293B-4D26-87E0-4436F151BA9F}"/>
          </ac:spMkLst>
        </pc:spChg>
        <pc:spChg chg="add mod">
          <ac:chgData name="Steve Johnson" userId="f03b10e8-15b9-47ae-947f-5efaf92a5892" providerId="ADAL" clId="{41A40D92-B6E0-4C4D-AA03-7A2F319173B9}" dt="2018-12-17T06:20:37.642" v="1839" actId="1076"/>
          <ac:spMkLst>
            <pc:docMk/>
            <pc:sldMk cId="377945903" sldId="2191"/>
            <ac:spMk id="8" creationId="{47501655-A3E8-4467-9845-C0F96CA98663}"/>
          </ac:spMkLst>
        </pc:spChg>
        <pc:spChg chg="add mod">
          <ac:chgData name="Steve Johnson" userId="f03b10e8-15b9-47ae-947f-5efaf92a5892" providerId="ADAL" clId="{41A40D92-B6E0-4C4D-AA03-7A2F319173B9}" dt="2018-12-17T06:21:24.522" v="1841" actId="1076"/>
          <ac:spMkLst>
            <pc:docMk/>
            <pc:sldMk cId="377945903" sldId="2191"/>
            <ac:spMk id="10" creationId="{95B9937B-004E-430A-9B3F-AA965BADC227}"/>
          </ac:spMkLst>
        </pc:spChg>
        <pc:spChg chg="add mod">
          <ac:chgData name="Steve Johnson" userId="f03b10e8-15b9-47ae-947f-5efaf92a5892" providerId="ADAL" clId="{41A40D92-B6E0-4C4D-AA03-7A2F319173B9}" dt="2018-12-17T06:21:24.522" v="1841" actId="1076"/>
          <ac:spMkLst>
            <pc:docMk/>
            <pc:sldMk cId="377945903" sldId="2191"/>
            <ac:spMk id="11" creationId="{0C3383F3-49CA-4A20-A7F8-06E51F168DBB}"/>
          </ac:spMkLst>
        </pc:spChg>
        <pc:picChg chg="del">
          <ac:chgData name="Steve Johnson" userId="f03b10e8-15b9-47ae-947f-5efaf92a5892" providerId="ADAL" clId="{41A40D92-B6E0-4C4D-AA03-7A2F319173B9}" dt="2018-12-17T06:13:45.944" v="1502" actId="478"/>
          <ac:picMkLst>
            <pc:docMk/>
            <pc:sldMk cId="377945903" sldId="2191"/>
            <ac:picMk id="4" creationId="{017B10BF-4BB7-4928-AA03-D4F7E5C55FA9}"/>
          </ac:picMkLst>
        </pc:picChg>
        <pc:picChg chg="del">
          <ac:chgData name="Steve Johnson" userId="f03b10e8-15b9-47ae-947f-5efaf92a5892" providerId="ADAL" clId="{41A40D92-B6E0-4C4D-AA03-7A2F319173B9}" dt="2018-12-17T06:13:45.183" v="1501" actId="478"/>
          <ac:picMkLst>
            <pc:docMk/>
            <pc:sldMk cId="377945903" sldId="2191"/>
            <ac:picMk id="5" creationId="{796879C3-0A1F-4EFC-8784-D2BC608D320C}"/>
          </ac:picMkLst>
        </pc:picChg>
        <pc:picChg chg="add mod">
          <ac:chgData name="Steve Johnson" userId="f03b10e8-15b9-47ae-947f-5efaf92a5892" providerId="ADAL" clId="{41A40D92-B6E0-4C4D-AA03-7A2F319173B9}" dt="2018-12-17T06:21:24.522" v="1841" actId="1076"/>
          <ac:picMkLst>
            <pc:docMk/>
            <pc:sldMk cId="377945903" sldId="2191"/>
            <ac:picMk id="9" creationId="{EACCB588-19C6-4A47-AE50-60D561ABFE59}"/>
          </ac:picMkLst>
        </pc:picChg>
        <pc:cxnChg chg="add mod">
          <ac:chgData name="Steve Johnson" userId="f03b10e8-15b9-47ae-947f-5efaf92a5892" providerId="ADAL" clId="{41A40D92-B6E0-4C4D-AA03-7A2F319173B9}" dt="2018-12-17T06:21:24.522" v="1841" actId="1076"/>
          <ac:cxnSpMkLst>
            <pc:docMk/>
            <pc:sldMk cId="377945903" sldId="2191"/>
            <ac:cxnSpMk id="12" creationId="{E063F316-178F-4BA9-91CF-A37A29CBE028}"/>
          </ac:cxnSpMkLst>
        </pc:cxnChg>
        <pc:cxnChg chg="add mod">
          <ac:chgData name="Steve Johnson" userId="f03b10e8-15b9-47ae-947f-5efaf92a5892" providerId="ADAL" clId="{41A40D92-B6E0-4C4D-AA03-7A2F319173B9}" dt="2018-12-17T06:21:24.522" v="1841" actId="1076"/>
          <ac:cxnSpMkLst>
            <pc:docMk/>
            <pc:sldMk cId="377945903" sldId="2191"/>
            <ac:cxnSpMk id="14" creationId="{F1AD1540-53D7-4199-91DD-D51FCEE8424E}"/>
          </ac:cxnSpMkLst>
        </pc:cxnChg>
      </pc:sldChg>
      <pc:sldChg chg="addSp modSp add">
        <pc:chgData name="Steve Johnson" userId="f03b10e8-15b9-47ae-947f-5efaf92a5892" providerId="ADAL" clId="{41A40D92-B6E0-4C4D-AA03-7A2F319173B9}" dt="2018-12-17T06:18:45.822" v="1833" actId="1076"/>
        <pc:sldMkLst>
          <pc:docMk/>
          <pc:sldMk cId="1732029418" sldId="2192"/>
        </pc:sldMkLst>
        <pc:spChg chg="mod">
          <ac:chgData name="Steve Johnson" userId="f03b10e8-15b9-47ae-947f-5efaf92a5892" providerId="ADAL" clId="{41A40D92-B6E0-4C4D-AA03-7A2F319173B9}" dt="2018-12-17T06:17:04.254" v="1725" actId="20577"/>
          <ac:spMkLst>
            <pc:docMk/>
            <pc:sldMk cId="1732029418" sldId="2192"/>
            <ac:spMk id="6" creationId="{00000000-0000-0000-0000-000000000000}"/>
          </ac:spMkLst>
        </pc:spChg>
        <pc:spChg chg="mod">
          <ac:chgData name="Steve Johnson" userId="f03b10e8-15b9-47ae-947f-5efaf92a5892" providerId="ADAL" clId="{41A40D92-B6E0-4C4D-AA03-7A2F319173B9}" dt="2018-12-17T06:18:22.763" v="1817" actId="1076"/>
          <ac:spMkLst>
            <pc:docMk/>
            <pc:sldMk cId="1732029418" sldId="2192"/>
            <ac:spMk id="7" creationId="{711528B0-293B-4D26-87E0-4436F151BA9F}"/>
          </ac:spMkLst>
        </pc:spChg>
        <pc:spChg chg="add mod">
          <ac:chgData name="Steve Johnson" userId="f03b10e8-15b9-47ae-947f-5efaf92a5892" providerId="ADAL" clId="{41A40D92-B6E0-4C4D-AA03-7A2F319173B9}" dt="2018-12-17T06:18:33.842" v="1831" actId="20577"/>
          <ac:spMkLst>
            <pc:docMk/>
            <pc:sldMk cId="1732029418" sldId="2192"/>
            <ac:spMk id="8" creationId="{9FBB7366-298A-499A-A4FB-FDDAC6D946D6}"/>
          </ac:spMkLst>
        </pc:spChg>
        <pc:spChg chg="add mod">
          <ac:chgData name="Steve Johnson" userId="f03b10e8-15b9-47ae-947f-5efaf92a5892" providerId="ADAL" clId="{41A40D92-B6E0-4C4D-AA03-7A2F319173B9}" dt="2018-12-17T06:18:45.822" v="1833" actId="1076"/>
          <ac:spMkLst>
            <pc:docMk/>
            <pc:sldMk cId="1732029418" sldId="2192"/>
            <ac:spMk id="9" creationId="{F0A359B8-34F5-4E41-AE92-B9E133267E68}"/>
          </ac:spMkLst>
        </pc:spChg>
        <pc:spChg chg="add mod">
          <ac:chgData name="Steve Johnson" userId="f03b10e8-15b9-47ae-947f-5efaf92a5892" providerId="ADAL" clId="{41A40D92-B6E0-4C4D-AA03-7A2F319173B9}" dt="2018-12-17T06:18:45.822" v="1833" actId="1076"/>
          <ac:spMkLst>
            <pc:docMk/>
            <pc:sldMk cId="1732029418" sldId="2192"/>
            <ac:spMk id="10" creationId="{33F5B2A3-1F48-4F6A-B148-4404CF018445}"/>
          </ac:spMkLst>
        </pc:spChg>
      </pc:sldChg>
      <pc:sldChg chg="addSp delSp modSp add modAnim">
        <pc:chgData name="Steve Johnson" userId="f03b10e8-15b9-47ae-947f-5efaf92a5892" providerId="ADAL" clId="{41A40D92-B6E0-4C4D-AA03-7A2F319173B9}" dt="2018-12-17T06:24:07.097" v="1909"/>
        <pc:sldMkLst>
          <pc:docMk/>
          <pc:sldMk cId="4125951665" sldId="2193"/>
        </pc:sldMkLst>
        <pc:spChg chg="mod">
          <ac:chgData name="Steve Johnson" userId="f03b10e8-15b9-47ae-947f-5efaf92a5892" providerId="ADAL" clId="{41A40D92-B6E0-4C4D-AA03-7A2F319173B9}" dt="2018-12-17T06:22:55.622" v="1866" actId="20577"/>
          <ac:spMkLst>
            <pc:docMk/>
            <pc:sldMk cId="4125951665" sldId="2193"/>
            <ac:spMk id="6" creationId="{00000000-0000-0000-0000-000000000000}"/>
          </ac:spMkLst>
        </pc:spChg>
        <pc:spChg chg="del">
          <ac:chgData name="Steve Johnson" userId="f03b10e8-15b9-47ae-947f-5efaf92a5892" providerId="ADAL" clId="{41A40D92-B6E0-4C4D-AA03-7A2F319173B9}" dt="2018-12-17T06:22:59.662" v="1867" actId="478"/>
          <ac:spMkLst>
            <pc:docMk/>
            <pc:sldMk cId="4125951665" sldId="2193"/>
            <ac:spMk id="7" creationId="{711528B0-293B-4D26-87E0-4436F151BA9F}"/>
          </ac:spMkLst>
        </pc:spChg>
        <pc:spChg chg="del">
          <ac:chgData name="Steve Johnson" userId="f03b10e8-15b9-47ae-947f-5efaf92a5892" providerId="ADAL" clId="{41A40D92-B6E0-4C4D-AA03-7A2F319173B9}" dt="2018-12-17T06:22:59.662" v="1867" actId="478"/>
          <ac:spMkLst>
            <pc:docMk/>
            <pc:sldMk cId="4125951665" sldId="2193"/>
            <ac:spMk id="8" creationId="{9FBB7366-298A-499A-A4FB-FDDAC6D946D6}"/>
          </ac:spMkLst>
        </pc:spChg>
        <pc:spChg chg="del">
          <ac:chgData name="Steve Johnson" userId="f03b10e8-15b9-47ae-947f-5efaf92a5892" providerId="ADAL" clId="{41A40D92-B6E0-4C4D-AA03-7A2F319173B9}" dt="2018-12-17T06:22:59.662" v="1867" actId="478"/>
          <ac:spMkLst>
            <pc:docMk/>
            <pc:sldMk cId="4125951665" sldId="2193"/>
            <ac:spMk id="9" creationId="{F0A359B8-34F5-4E41-AE92-B9E133267E68}"/>
          </ac:spMkLst>
        </pc:spChg>
        <pc:spChg chg="del">
          <ac:chgData name="Steve Johnson" userId="f03b10e8-15b9-47ae-947f-5efaf92a5892" providerId="ADAL" clId="{41A40D92-B6E0-4C4D-AA03-7A2F319173B9}" dt="2018-12-17T06:22:59.662" v="1867" actId="478"/>
          <ac:spMkLst>
            <pc:docMk/>
            <pc:sldMk cId="4125951665" sldId="2193"/>
            <ac:spMk id="10" creationId="{33F5B2A3-1F48-4F6A-B148-4404CF018445}"/>
          </ac:spMkLst>
        </pc:spChg>
        <pc:spChg chg="add mod">
          <ac:chgData name="Steve Johnson" userId="f03b10e8-15b9-47ae-947f-5efaf92a5892" providerId="ADAL" clId="{41A40D92-B6E0-4C4D-AA03-7A2F319173B9}" dt="2018-12-17T06:23:46.094" v="1900" actId="1036"/>
          <ac:spMkLst>
            <pc:docMk/>
            <pc:sldMk cId="4125951665" sldId="2193"/>
            <ac:spMk id="16" creationId="{8A38AD17-1FED-46C3-B1D4-0ED9C2D73FAF}"/>
          </ac:spMkLst>
        </pc:spChg>
        <pc:spChg chg="add mod">
          <ac:chgData name="Steve Johnson" userId="f03b10e8-15b9-47ae-947f-5efaf92a5892" providerId="ADAL" clId="{41A40D92-B6E0-4C4D-AA03-7A2F319173B9}" dt="2018-12-17T06:23:21.385" v="1870" actId="1076"/>
          <ac:spMkLst>
            <pc:docMk/>
            <pc:sldMk cId="4125951665" sldId="2193"/>
            <ac:spMk id="17" creationId="{AEA4213F-5FB8-481D-95D8-70227AB341BA}"/>
          </ac:spMkLst>
        </pc:spChg>
        <pc:spChg chg="add mod">
          <ac:chgData name="Steve Johnson" userId="f03b10e8-15b9-47ae-947f-5efaf92a5892" providerId="ADAL" clId="{41A40D92-B6E0-4C4D-AA03-7A2F319173B9}" dt="2018-12-17T06:23:50.115" v="1905" actId="1036"/>
          <ac:spMkLst>
            <pc:docMk/>
            <pc:sldMk cId="4125951665" sldId="2193"/>
            <ac:spMk id="18" creationId="{370C9FA0-2ED7-4171-9D74-749525D3D36E}"/>
          </ac:spMkLst>
        </pc:spChg>
        <pc:spChg chg="add mod">
          <ac:chgData name="Steve Johnson" userId="f03b10e8-15b9-47ae-947f-5efaf92a5892" providerId="ADAL" clId="{41A40D92-B6E0-4C4D-AA03-7A2F319173B9}" dt="2018-12-17T06:23:36.194" v="1890" actId="1036"/>
          <ac:spMkLst>
            <pc:docMk/>
            <pc:sldMk cId="4125951665" sldId="2193"/>
            <ac:spMk id="19" creationId="{897D254E-4487-4EEA-A59A-ED89753CCDED}"/>
          </ac:spMkLst>
        </pc:spChg>
        <pc:spChg chg="add del">
          <ac:chgData name="Steve Johnson" userId="f03b10e8-15b9-47ae-947f-5efaf92a5892" providerId="ADAL" clId="{41A40D92-B6E0-4C4D-AA03-7A2F319173B9}" dt="2018-12-17T06:24:01.888" v="1907"/>
          <ac:spMkLst>
            <pc:docMk/>
            <pc:sldMk cId="4125951665" sldId="2193"/>
            <ac:spMk id="21" creationId="{017E9482-13EB-4092-AB2B-3793960B86F5}"/>
          </ac:spMkLst>
        </pc:spChg>
        <pc:spChg chg="add del">
          <ac:chgData name="Steve Johnson" userId="f03b10e8-15b9-47ae-947f-5efaf92a5892" providerId="ADAL" clId="{41A40D92-B6E0-4C4D-AA03-7A2F319173B9}" dt="2018-12-17T06:24:07.097" v="1909"/>
          <ac:spMkLst>
            <pc:docMk/>
            <pc:sldMk cId="4125951665" sldId="2193"/>
            <ac:spMk id="23" creationId="{02271745-F5AA-4640-9ABE-8390088AD03E}"/>
          </ac:spMkLst>
        </pc:spChg>
        <pc:picChg chg="add mod">
          <ac:chgData name="Steve Johnson" userId="f03b10e8-15b9-47ae-947f-5efaf92a5892" providerId="ADAL" clId="{41A40D92-B6E0-4C4D-AA03-7A2F319173B9}" dt="2018-12-17T06:23:21.385" v="1870" actId="1076"/>
          <ac:picMkLst>
            <pc:docMk/>
            <pc:sldMk cId="4125951665" sldId="2193"/>
            <ac:picMk id="11" creationId="{0C11C43C-A775-40A3-AD16-A744ACA25548}"/>
          </ac:picMkLst>
        </pc:picChg>
        <pc:picChg chg="add mod">
          <ac:chgData name="Steve Johnson" userId="f03b10e8-15b9-47ae-947f-5efaf92a5892" providerId="ADAL" clId="{41A40D92-B6E0-4C4D-AA03-7A2F319173B9}" dt="2018-12-17T06:23:50.115" v="1905" actId="1036"/>
          <ac:picMkLst>
            <pc:docMk/>
            <pc:sldMk cId="4125951665" sldId="2193"/>
            <ac:picMk id="12" creationId="{3923EE88-3120-491F-970B-6E1D11941B70}"/>
          </ac:picMkLst>
        </pc:picChg>
        <pc:picChg chg="add mod">
          <ac:chgData name="Steve Johnson" userId="f03b10e8-15b9-47ae-947f-5efaf92a5892" providerId="ADAL" clId="{41A40D92-B6E0-4C4D-AA03-7A2F319173B9}" dt="2018-12-17T06:23:46.094" v="1900" actId="1036"/>
          <ac:picMkLst>
            <pc:docMk/>
            <pc:sldMk cId="4125951665" sldId="2193"/>
            <ac:picMk id="14" creationId="{6CE80DDF-664A-4FFF-A0D1-C58BE4500103}"/>
          </ac:picMkLst>
        </pc:picChg>
        <pc:picChg chg="add mod">
          <ac:chgData name="Steve Johnson" userId="f03b10e8-15b9-47ae-947f-5efaf92a5892" providerId="ADAL" clId="{41A40D92-B6E0-4C4D-AA03-7A2F319173B9}" dt="2018-12-17T06:23:36.194" v="1890" actId="1036"/>
          <ac:picMkLst>
            <pc:docMk/>
            <pc:sldMk cId="4125951665" sldId="2193"/>
            <ac:picMk id="15" creationId="{4325D423-F572-44FE-A054-111CEBF01B7B}"/>
          </ac:picMkLst>
        </pc:picChg>
        <pc:picChg chg="add del">
          <ac:chgData name="Steve Johnson" userId="f03b10e8-15b9-47ae-947f-5efaf92a5892" providerId="ADAL" clId="{41A40D92-B6E0-4C4D-AA03-7A2F319173B9}" dt="2018-12-17T06:24:01.888" v="1907"/>
          <ac:picMkLst>
            <pc:docMk/>
            <pc:sldMk cId="4125951665" sldId="2193"/>
            <ac:picMk id="20" creationId="{EE2184FF-B005-40AE-90A4-AA85BEB3A7B6}"/>
          </ac:picMkLst>
        </pc:picChg>
        <pc:picChg chg="add del">
          <ac:chgData name="Steve Johnson" userId="f03b10e8-15b9-47ae-947f-5efaf92a5892" providerId="ADAL" clId="{41A40D92-B6E0-4C4D-AA03-7A2F319173B9}" dt="2018-12-17T06:24:07.097" v="1909"/>
          <ac:picMkLst>
            <pc:docMk/>
            <pc:sldMk cId="4125951665" sldId="2193"/>
            <ac:picMk id="22" creationId="{64F823A4-3B4C-458E-923C-B42B34C992A1}"/>
          </ac:picMkLst>
        </pc:picChg>
      </pc:sldChg>
      <pc:sldChg chg="addSp delSp modSp add delAnim modAnim">
        <pc:chgData name="Steve Johnson" userId="f03b10e8-15b9-47ae-947f-5efaf92a5892" providerId="ADAL" clId="{41A40D92-B6E0-4C4D-AA03-7A2F319173B9}" dt="2018-12-17T06:25:35.118" v="1920" actId="1076"/>
        <pc:sldMkLst>
          <pc:docMk/>
          <pc:sldMk cId="1231218868" sldId="2194"/>
        </pc:sldMkLst>
        <pc:spChg chg="del">
          <ac:chgData name="Steve Johnson" userId="f03b10e8-15b9-47ae-947f-5efaf92a5892" providerId="ADAL" clId="{41A40D92-B6E0-4C4D-AA03-7A2F319173B9}" dt="2018-12-17T06:24:15.769" v="1911" actId="478"/>
          <ac:spMkLst>
            <pc:docMk/>
            <pc:sldMk cId="1231218868" sldId="2194"/>
            <ac:spMk id="16" creationId="{8A38AD17-1FED-46C3-B1D4-0ED9C2D73FAF}"/>
          </ac:spMkLst>
        </pc:spChg>
        <pc:spChg chg="del">
          <ac:chgData name="Steve Johnson" userId="f03b10e8-15b9-47ae-947f-5efaf92a5892" providerId="ADAL" clId="{41A40D92-B6E0-4C4D-AA03-7A2F319173B9}" dt="2018-12-17T06:24:15.769" v="1911" actId="478"/>
          <ac:spMkLst>
            <pc:docMk/>
            <pc:sldMk cId="1231218868" sldId="2194"/>
            <ac:spMk id="17" creationId="{AEA4213F-5FB8-481D-95D8-70227AB341BA}"/>
          </ac:spMkLst>
        </pc:spChg>
        <pc:spChg chg="del">
          <ac:chgData name="Steve Johnson" userId="f03b10e8-15b9-47ae-947f-5efaf92a5892" providerId="ADAL" clId="{41A40D92-B6E0-4C4D-AA03-7A2F319173B9}" dt="2018-12-17T06:24:15.769" v="1911" actId="478"/>
          <ac:spMkLst>
            <pc:docMk/>
            <pc:sldMk cId="1231218868" sldId="2194"/>
            <ac:spMk id="18" creationId="{370C9FA0-2ED7-4171-9D74-749525D3D36E}"/>
          </ac:spMkLst>
        </pc:spChg>
        <pc:spChg chg="del">
          <ac:chgData name="Steve Johnson" userId="f03b10e8-15b9-47ae-947f-5efaf92a5892" providerId="ADAL" clId="{41A40D92-B6E0-4C4D-AA03-7A2F319173B9}" dt="2018-12-17T06:24:15.769" v="1911" actId="478"/>
          <ac:spMkLst>
            <pc:docMk/>
            <pc:sldMk cId="1231218868" sldId="2194"/>
            <ac:spMk id="19" creationId="{897D254E-4487-4EEA-A59A-ED89753CCDED}"/>
          </ac:spMkLst>
        </pc:spChg>
        <pc:picChg chg="add mod">
          <ac:chgData name="Steve Johnson" userId="f03b10e8-15b9-47ae-947f-5efaf92a5892" providerId="ADAL" clId="{41A40D92-B6E0-4C4D-AA03-7A2F319173B9}" dt="2018-12-17T06:25:35.118" v="1920" actId="1076"/>
          <ac:picMkLst>
            <pc:docMk/>
            <pc:sldMk cId="1231218868" sldId="2194"/>
            <ac:picMk id="2" creationId="{9E8351B5-510A-4979-B307-04190F781A59}"/>
          </ac:picMkLst>
        </pc:picChg>
        <pc:picChg chg="add mod">
          <ac:chgData name="Steve Johnson" userId="f03b10e8-15b9-47ae-947f-5efaf92a5892" providerId="ADAL" clId="{41A40D92-B6E0-4C4D-AA03-7A2F319173B9}" dt="2018-12-17T06:25:35.118" v="1920" actId="1076"/>
          <ac:picMkLst>
            <pc:docMk/>
            <pc:sldMk cId="1231218868" sldId="2194"/>
            <ac:picMk id="3" creationId="{20335A97-1CF3-4BDF-82C2-104D7D54E7F2}"/>
          </ac:picMkLst>
        </pc:picChg>
        <pc:picChg chg="del">
          <ac:chgData name="Steve Johnson" userId="f03b10e8-15b9-47ae-947f-5efaf92a5892" providerId="ADAL" clId="{41A40D92-B6E0-4C4D-AA03-7A2F319173B9}" dt="2018-12-17T06:24:15.769" v="1911" actId="478"/>
          <ac:picMkLst>
            <pc:docMk/>
            <pc:sldMk cId="1231218868" sldId="2194"/>
            <ac:picMk id="11" creationId="{0C11C43C-A775-40A3-AD16-A744ACA25548}"/>
          </ac:picMkLst>
        </pc:picChg>
        <pc:picChg chg="del">
          <ac:chgData name="Steve Johnson" userId="f03b10e8-15b9-47ae-947f-5efaf92a5892" providerId="ADAL" clId="{41A40D92-B6E0-4C4D-AA03-7A2F319173B9}" dt="2018-12-17T06:24:15.769" v="1911" actId="478"/>
          <ac:picMkLst>
            <pc:docMk/>
            <pc:sldMk cId="1231218868" sldId="2194"/>
            <ac:picMk id="12" creationId="{3923EE88-3120-491F-970B-6E1D11941B70}"/>
          </ac:picMkLst>
        </pc:picChg>
        <pc:picChg chg="del">
          <ac:chgData name="Steve Johnson" userId="f03b10e8-15b9-47ae-947f-5efaf92a5892" providerId="ADAL" clId="{41A40D92-B6E0-4C4D-AA03-7A2F319173B9}" dt="2018-12-17T06:24:15.769" v="1911" actId="478"/>
          <ac:picMkLst>
            <pc:docMk/>
            <pc:sldMk cId="1231218868" sldId="2194"/>
            <ac:picMk id="14" creationId="{6CE80DDF-664A-4FFF-A0D1-C58BE4500103}"/>
          </ac:picMkLst>
        </pc:picChg>
        <pc:picChg chg="del">
          <ac:chgData name="Steve Johnson" userId="f03b10e8-15b9-47ae-947f-5efaf92a5892" providerId="ADAL" clId="{41A40D92-B6E0-4C4D-AA03-7A2F319173B9}" dt="2018-12-17T06:24:15.769" v="1911" actId="478"/>
          <ac:picMkLst>
            <pc:docMk/>
            <pc:sldMk cId="1231218868" sldId="2194"/>
            <ac:picMk id="15" creationId="{4325D423-F572-44FE-A054-111CEBF01B7B}"/>
          </ac:picMkLst>
        </pc:picChg>
      </pc:sldChg>
      <pc:sldChg chg="addSp delSp modSp add delAnim">
        <pc:chgData name="Steve Johnson" userId="f03b10e8-15b9-47ae-947f-5efaf92a5892" providerId="ADAL" clId="{41A40D92-B6E0-4C4D-AA03-7A2F319173B9}" dt="2018-12-17T06:26:25.677" v="1928"/>
        <pc:sldMkLst>
          <pc:docMk/>
          <pc:sldMk cId="930387325" sldId="2195"/>
        </pc:sldMkLst>
        <pc:spChg chg="mod">
          <ac:chgData name="Steve Johnson" userId="f03b10e8-15b9-47ae-947f-5efaf92a5892" providerId="ADAL" clId="{41A40D92-B6E0-4C4D-AA03-7A2F319173B9}" dt="2018-12-17T06:25:57.862" v="1925" actId="20577"/>
          <ac:spMkLst>
            <pc:docMk/>
            <pc:sldMk cId="930387325" sldId="2195"/>
            <ac:spMk id="6" creationId="{00000000-0000-0000-0000-000000000000}"/>
          </ac:spMkLst>
        </pc:spChg>
        <pc:spChg chg="add">
          <ac:chgData name="Steve Johnson" userId="f03b10e8-15b9-47ae-947f-5efaf92a5892" providerId="ADAL" clId="{41A40D92-B6E0-4C4D-AA03-7A2F319173B9}" dt="2018-12-17T06:26:08.137" v="1926"/>
          <ac:spMkLst>
            <pc:docMk/>
            <pc:sldMk cId="930387325" sldId="2195"/>
            <ac:spMk id="9" creationId="{E108F1BF-1E69-484A-9E9D-560B57116AA2}"/>
          </ac:spMkLst>
        </pc:spChg>
        <pc:spChg chg="add">
          <ac:chgData name="Steve Johnson" userId="f03b10e8-15b9-47ae-947f-5efaf92a5892" providerId="ADAL" clId="{41A40D92-B6E0-4C4D-AA03-7A2F319173B9}" dt="2018-12-17T06:26:08.137" v="1926"/>
          <ac:spMkLst>
            <pc:docMk/>
            <pc:sldMk cId="930387325" sldId="2195"/>
            <ac:spMk id="10" creationId="{6E5EA707-17A1-462E-9B30-D6DEBC4B528D}"/>
          </ac:spMkLst>
        </pc:spChg>
        <pc:spChg chg="add del">
          <ac:chgData name="Steve Johnson" userId="f03b10e8-15b9-47ae-947f-5efaf92a5892" providerId="ADAL" clId="{41A40D92-B6E0-4C4D-AA03-7A2F319173B9}" dt="2018-12-17T06:26:25.677" v="1928"/>
          <ac:spMkLst>
            <pc:docMk/>
            <pc:sldMk cId="930387325" sldId="2195"/>
            <ac:spMk id="15" creationId="{C860B20D-6014-4A66-8C3C-CDC765FEFE8B}"/>
          </ac:spMkLst>
        </pc:spChg>
        <pc:spChg chg="add del">
          <ac:chgData name="Steve Johnson" userId="f03b10e8-15b9-47ae-947f-5efaf92a5892" providerId="ADAL" clId="{41A40D92-B6E0-4C4D-AA03-7A2F319173B9}" dt="2018-12-17T06:26:25.677" v="1928"/>
          <ac:spMkLst>
            <pc:docMk/>
            <pc:sldMk cId="930387325" sldId="2195"/>
            <ac:spMk id="16" creationId="{F131E854-EED8-4223-A5C4-4BF91F9EB518}"/>
          </ac:spMkLst>
        </pc:spChg>
        <pc:picChg chg="del">
          <ac:chgData name="Steve Johnson" userId="f03b10e8-15b9-47ae-947f-5efaf92a5892" providerId="ADAL" clId="{41A40D92-B6E0-4C4D-AA03-7A2F319173B9}" dt="2018-12-17T06:25:38.721" v="1922" actId="478"/>
          <ac:picMkLst>
            <pc:docMk/>
            <pc:sldMk cId="930387325" sldId="2195"/>
            <ac:picMk id="2" creationId="{9E8351B5-510A-4979-B307-04190F781A59}"/>
          </ac:picMkLst>
        </pc:picChg>
        <pc:picChg chg="del">
          <ac:chgData name="Steve Johnson" userId="f03b10e8-15b9-47ae-947f-5efaf92a5892" providerId="ADAL" clId="{41A40D92-B6E0-4C4D-AA03-7A2F319173B9}" dt="2018-12-17T06:25:38.049" v="1921" actId="478"/>
          <ac:picMkLst>
            <pc:docMk/>
            <pc:sldMk cId="930387325" sldId="2195"/>
            <ac:picMk id="3" creationId="{20335A97-1CF3-4BDF-82C2-104D7D54E7F2}"/>
          </ac:picMkLst>
        </pc:picChg>
        <pc:picChg chg="add">
          <ac:chgData name="Steve Johnson" userId="f03b10e8-15b9-47ae-947f-5efaf92a5892" providerId="ADAL" clId="{41A40D92-B6E0-4C4D-AA03-7A2F319173B9}" dt="2018-12-17T06:26:08.137" v="1926"/>
          <ac:picMkLst>
            <pc:docMk/>
            <pc:sldMk cId="930387325" sldId="2195"/>
            <ac:picMk id="7" creationId="{5D8BE76E-BE95-49E7-896C-FD9703A8A0AF}"/>
          </ac:picMkLst>
        </pc:picChg>
        <pc:picChg chg="add">
          <ac:chgData name="Steve Johnson" userId="f03b10e8-15b9-47ae-947f-5efaf92a5892" providerId="ADAL" clId="{41A40D92-B6E0-4C4D-AA03-7A2F319173B9}" dt="2018-12-17T06:26:08.137" v="1926"/>
          <ac:picMkLst>
            <pc:docMk/>
            <pc:sldMk cId="930387325" sldId="2195"/>
            <ac:picMk id="8" creationId="{657C31CC-20F7-40A0-AED2-0220F47BDB0C}"/>
          </ac:picMkLst>
        </pc:picChg>
        <pc:picChg chg="add del">
          <ac:chgData name="Steve Johnson" userId="f03b10e8-15b9-47ae-947f-5efaf92a5892" providerId="ADAL" clId="{41A40D92-B6E0-4C4D-AA03-7A2F319173B9}" dt="2018-12-17T06:26:25.677" v="1928"/>
          <ac:picMkLst>
            <pc:docMk/>
            <pc:sldMk cId="930387325" sldId="2195"/>
            <ac:picMk id="12" creationId="{42F7C7C8-4C0F-43F1-B0BD-16A81DFC1E28}"/>
          </ac:picMkLst>
        </pc:picChg>
        <pc:picChg chg="add del">
          <ac:chgData name="Steve Johnson" userId="f03b10e8-15b9-47ae-947f-5efaf92a5892" providerId="ADAL" clId="{41A40D92-B6E0-4C4D-AA03-7A2F319173B9}" dt="2018-12-17T06:26:25.677" v="1928"/>
          <ac:picMkLst>
            <pc:docMk/>
            <pc:sldMk cId="930387325" sldId="2195"/>
            <ac:picMk id="14" creationId="{083EB8B6-B8D3-4773-9D2F-75E9029D4F64}"/>
          </ac:picMkLst>
        </pc:picChg>
        <pc:cxnChg chg="add">
          <ac:chgData name="Steve Johnson" userId="f03b10e8-15b9-47ae-947f-5efaf92a5892" providerId="ADAL" clId="{41A40D92-B6E0-4C4D-AA03-7A2F319173B9}" dt="2018-12-17T06:26:08.137" v="1926"/>
          <ac:cxnSpMkLst>
            <pc:docMk/>
            <pc:sldMk cId="930387325" sldId="2195"/>
            <ac:cxnSpMk id="11" creationId="{0B1D2E57-C249-4300-9D48-A7E85E0E70E1}"/>
          </ac:cxnSpMkLst>
        </pc:cxnChg>
        <pc:cxnChg chg="add del">
          <ac:chgData name="Steve Johnson" userId="f03b10e8-15b9-47ae-947f-5efaf92a5892" providerId="ADAL" clId="{41A40D92-B6E0-4C4D-AA03-7A2F319173B9}" dt="2018-12-17T06:26:25.677" v="1928"/>
          <ac:cxnSpMkLst>
            <pc:docMk/>
            <pc:sldMk cId="930387325" sldId="2195"/>
            <ac:cxnSpMk id="17" creationId="{49FA3250-0C92-4324-9B58-B6DAF9DB883E}"/>
          </ac:cxnSpMkLst>
        </pc:cxnChg>
      </pc:sldChg>
      <pc:sldChg chg="addSp delSp modSp add">
        <pc:chgData name="Steve Johnson" userId="f03b10e8-15b9-47ae-947f-5efaf92a5892" providerId="ADAL" clId="{41A40D92-B6E0-4C4D-AA03-7A2F319173B9}" dt="2018-12-17T06:27:35.697" v="1985" actId="20577"/>
        <pc:sldMkLst>
          <pc:docMk/>
          <pc:sldMk cId="2905541362" sldId="2196"/>
        </pc:sldMkLst>
        <pc:spChg chg="mod">
          <ac:chgData name="Steve Johnson" userId="f03b10e8-15b9-47ae-947f-5efaf92a5892" providerId="ADAL" clId="{41A40D92-B6E0-4C4D-AA03-7A2F319173B9}" dt="2018-12-17T06:27:35.697" v="1985" actId="20577"/>
          <ac:spMkLst>
            <pc:docMk/>
            <pc:sldMk cId="2905541362" sldId="2196"/>
            <ac:spMk id="6" creationId="{00000000-0000-0000-0000-000000000000}"/>
          </ac:spMkLst>
        </pc:spChg>
        <pc:spChg chg="del">
          <ac:chgData name="Steve Johnson" userId="f03b10e8-15b9-47ae-947f-5efaf92a5892" providerId="ADAL" clId="{41A40D92-B6E0-4C4D-AA03-7A2F319173B9}" dt="2018-12-17T06:26:53.978" v="1930" actId="478"/>
          <ac:spMkLst>
            <pc:docMk/>
            <pc:sldMk cId="2905541362" sldId="2196"/>
            <ac:spMk id="9" creationId="{E108F1BF-1E69-484A-9E9D-560B57116AA2}"/>
          </ac:spMkLst>
        </pc:spChg>
        <pc:spChg chg="del">
          <ac:chgData name="Steve Johnson" userId="f03b10e8-15b9-47ae-947f-5efaf92a5892" providerId="ADAL" clId="{41A40D92-B6E0-4C4D-AA03-7A2F319173B9}" dt="2018-12-17T06:26:53.978" v="1930" actId="478"/>
          <ac:spMkLst>
            <pc:docMk/>
            <pc:sldMk cId="2905541362" sldId="2196"/>
            <ac:spMk id="10" creationId="{6E5EA707-17A1-462E-9B30-D6DEBC4B528D}"/>
          </ac:spMkLst>
        </pc:spChg>
        <pc:spChg chg="add mod">
          <ac:chgData name="Steve Johnson" userId="f03b10e8-15b9-47ae-947f-5efaf92a5892" providerId="ADAL" clId="{41A40D92-B6E0-4C4D-AA03-7A2F319173B9}" dt="2018-12-17T06:27:20.651" v="1934" actId="1076"/>
          <ac:spMkLst>
            <pc:docMk/>
            <pc:sldMk cId="2905541362" sldId="2196"/>
            <ac:spMk id="12" creationId="{B580B75D-521F-43BB-9D4B-1732CB094D92}"/>
          </ac:spMkLst>
        </pc:spChg>
        <pc:picChg chg="del">
          <ac:chgData name="Steve Johnson" userId="f03b10e8-15b9-47ae-947f-5efaf92a5892" providerId="ADAL" clId="{41A40D92-B6E0-4C4D-AA03-7A2F319173B9}" dt="2018-12-17T06:26:53.978" v="1930" actId="478"/>
          <ac:picMkLst>
            <pc:docMk/>
            <pc:sldMk cId="2905541362" sldId="2196"/>
            <ac:picMk id="7" creationId="{5D8BE76E-BE95-49E7-896C-FD9703A8A0AF}"/>
          </ac:picMkLst>
        </pc:picChg>
        <pc:picChg chg="del">
          <ac:chgData name="Steve Johnson" userId="f03b10e8-15b9-47ae-947f-5efaf92a5892" providerId="ADAL" clId="{41A40D92-B6E0-4C4D-AA03-7A2F319173B9}" dt="2018-12-17T06:26:53.978" v="1930" actId="478"/>
          <ac:picMkLst>
            <pc:docMk/>
            <pc:sldMk cId="2905541362" sldId="2196"/>
            <ac:picMk id="8" creationId="{657C31CC-20F7-40A0-AED2-0220F47BDB0C}"/>
          </ac:picMkLst>
        </pc:picChg>
        <pc:cxnChg chg="del">
          <ac:chgData name="Steve Johnson" userId="f03b10e8-15b9-47ae-947f-5efaf92a5892" providerId="ADAL" clId="{41A40D92-B6E0-4C4D-AA03-7A2F319173B9}" dt="2018-12-17T06:26:53.978" v="1930" actId="478"/>
          <ac:cxnSpMkLst>
            <pc:docMk/>
            <pc:sldMk cId="2905541362" sldId="2196"/>
            <ac:cxnSpMk id="11" creationId="{0B1D2E57-C249-4300-9D48-A7E85E0E70E1}"/>
          </ac:cxnSpMkLst>
        </pc:cxnChg>
      </pc:sldChg>
      <pc:sldChg chg="modSp add modAnim">
        <pc:chgData name="Steve Johnson" userId="f03b10e8-15b9-47ae-947f-5efaf92a5892" providerId="ADAL" clId="{41A40D92-B6E0-4C4D-AA03-7A2F319173B9}" dt="2018-12-17T06:30:05.053" v="2062"/>
        <pc:sldMkLst>
          <pc:docMk/>
          <pc:sldMk cId="150846951" sldId="2198"/>
        </pc:sldMkLst>
        <pc:spChg chg="mod">
          <ac:chgData name="Steve Johnson" userId="f03b10e8-15b9-47ae-947f-5efaf92a5892" providerId="ADAL" clId="{41A40D92-B6E0-4C4D-AA03-7A2F319173B9}" dt="2018-12-17T06:29:26.397" v="2054" actId="6549"/>
          <ac:spMkLst>
            <pc:docMk/>
            <pc:sldMk cId="150846951" sldId="2198"/>
            <ac:spMk id="6" creationId="{00000000-0000-0000-0000-000000000000}"/>
          </ac:spMkLst>
        </pc:spChg>
        <pc:picChg chg="mod">
          <ac:chgData name="Steve Johnson" userId="f03b10e8-15b9-47ae-947f-5efaf92a5892" providerId="ADAL" clId="{41A40D92-B6E0-4C4D-AA03-7A2F319173B9}" dt="2018-12-17T06:29:45.306" v="2058" actId="1076"/>
          <ac:picMkLst>
            <pc:docMk/>
            <pc:sldMk cId="150846951" sldId="2198"/>
            <ac:picMk id="2" creationId="{E32D93CC-6879-48F1-86A7-07ACB2A531A8}"/>
          </ac:picMkLst>
        </pc:picChg>
        <pc:picChg chg="mod">
          <ac:chgData name="Steve Johnson" userId="f03b10e8-15b9-47ae-947f-5efaf92a5892" providerId="ADAL" clId="{41A40D92-B6E0-4C4D-AA03-7A2F319173B9}" dt="2018-12-17T06:29:49.437" v="2059" actId="1076"/>
          <ac:picMkLst>
            <pc:docMk/>
            <pc:sldMk cId="150846951" sldId="2198"/>
            <ac:picMk id="3" creationId="{0C4651D0-5175-4B57-B5FC-540F23DF5ACB}"/>
          </ac:picMkLst>
        </pc:picChg>
      </pc:sldChg>
    </pc:docChg>
  </pc:docChgLst>
  <pc:docChgLst>
    <pc:chgData name="Steve Johnson" userId="f03b10e8-15b9-47ae-947f-5efaf92a5892" providerId="ADAL" clId="{C959F3CC-8AB8-4C5D-9B9B-2F2AC2D8F3DC}"/>
    <pc:docChg chg="undo custSel addSld delSld modSld sldOrd modSection">
      <pc:chgData name="Steve Johnson" userId="f03b10e8-15b9-47ae-947f-5efaf92a5892" providerId="ADAL" clId="{C959F3CC-8AB8-4C5D-9B9B-2F2AC2D8F3DC}" dt="2018-12-16T20:08:40.586" v="3216" actId="478"/>
      <pc:docMkLst>
        <pc:docMk/>
      </pc:docMkLst>
      <pc:sldChg chg="delSp modSp ord delAnim">
        <pc:chgData name="Steve Johnson" userId="f03b10e8-15b9-47ae-947f-5efaf92a5892" providerId="ADAL" clId="{C959F3CC-8AB8-4C5D-9B9B-2F2AC2D8F3DC}" dt="2018-12-16T18:52:23.129" v="1430"/>
        <pc:sldMkLst>
          <pc:docMk/>
          <pc:sldMk cId="2170769918" sldId="2176"/>
        </pc:sldMkLst>
        <pc:spChg chg="mod">
          <ac:chgData name="Steve Johnson" userId="f03b10e8-15b9-47ae-947f-5efaf92a5892" providerId="ADAL" clId="{C959F3CC-8AB8-4C5D-9B9B-2F2AC2D8F3DC}" dt="2018-12-16T18:20:33.435" v="195" actId="20577"/>
          <ac:spMkLst>
            <pc:docMk/>
            <pc:sldMk cId="2170769918" sldId="2176"/>
            <ac:spMk id="6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8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9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0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1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2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4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5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6" creationId="{00000000-0000-0000-0000-000000000000}"/>
          </ac:spMkLst>
        </pc:spChg>
        <pc:spChg chg="del">
          <ac:chgData name="Steve Johnson" userId="f03b10e8-15b9-47ae-947f-5efaf92a5892" providerId="ADAL" clId="{C959F3CC-8AB8-4C5D-9B9B-2F2AC2D8F3DC}" dt="2018-12-16T18:04:01.348" v="8" actId="478"/>
          <ac:spMkLst>
            <pc:docMk/>
            <pc:sldMk cId="2170769918" sldId="2176"/>
            <ac:spMk id="17" creationId="{00000000-0000-0000-0000-000000000000}"/>
          </ac:spMkLst>
        </pc:spChg>
        <pc:spChg chg="mod">
          <ac:chgData name="Steve Johnson" userId="f03b10e8-15b9-47ae-947f-5efaf92a5892" providerId="ADAL" clId="{C959F3CC-8AB8-4C5D-9B9B-2F2AC2D8F3DC}" dt="2018-12-16T18:03:57.059" v="7" actId="20577"/>
          <ac:spMkLst>
            <pc:docMk/>
            <pc:sldMk cId="2170769918" sldId="2176"/>
            <ac:spMk id="27" creationId="{D4CBCD6F-9EE5-4275-896C-ED8B7EC22B23}"/>
          </ac:spMkLst>
        </pc:spChg>
        <pc:picChg chg="del">
          <ac:chgData name="Steve Johnson" userId="f03b10e8-15b9-47ae-947f-5efaf92a5892" providerId="ADAL" clId="{C959F3CC-8AB8-4C5D-9B9B-2F2AC2D8F3DC}" dt="2018-12-16T18:04:01.348" v="8" actId="478"/>
          <ac:picMkLst>
            <pc:docMk/>
            <pc:sldMk cId="2170769918" sldId="2176"/>
            <ac:picMk id="21" creationId="{00000000-0000-0000-0000-000000000000}"/>
          </ac:picMkLst>
        </pc:pic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18" creationId="{00000000-0000-0000-0000-000000000000}"/>
          </ac:cxnSpMkLst>
        </pc:cxn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19" creationId="{00000000-0000-0000-0000-000000000000}"/>
          </ac:cxnSpMkLst>
        </pc:cxn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20" creationId="{00000000-0000-0000-0000-000000000000}"/>
          </ac:cxnSpMkLst>
        </pc:cxn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23" creationId="{00000000-0000-0000-0000-000000000000}"/>
          </ac:cxnSpMkLst>
        </pc:cxn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24" creationId="{00000000-0000-0000-0000-000000000000}"/>
          </ac:cxnSpMkLst>
        </pc:cxnChg>
        <pc:cxnChg chg="del">
          <ac:chgData name="Steve Johnson" userId="f03b10e8-15b9-47ae-947f-5efaf92a5892" providerId="ADAL" clId="{C959F3CC-8AB8-4C5D-9B9B-2F2AC2D8F3DC}" dt="2018-12-16T18:04:01.348" v="8" actId="478"/>
          <ac:cxnSpMkLst>
            <pc:docMk/>
            <pc:sldMk cId="2170769918" sldId="2176"/>
            <ac:cxnSpMk id="25" creationId="{00000000-0000-0000-0000-000000000000}"/>
          </ac:cxnSpMkLst>
        </pc:cxnChg>
      </pc:sldChg>
      <pc:sldChg chg="addSp modSp add ord">
        <pc:chgData name="Steve Johnson" userId="f03b10e8-15b9-47ae-947f-5efaf92a5892" providerId="ADAL" clId="{C959F3CC-8AB8-4C5D-9B9B-2F2AC2D8F3DC}" dt="2018-12-16T19:58:14.997" v="2955" actId="1076"/>
        <pc:sldMkLst>
          <pc:docMk/>
          <pc:sldMk cId="1298400075" sldId="2181"/>
        </pc:sldMkLst>
        <pc:spChg chg="add mod">
          <ac:chgData name="Steve Johnson" userId="f03b10e8-15b9-47ae-947f-5efaf92a5892" providerId="ADAL" clId="{C959F3CC-8AB8-4C5D-9B9B-2F2AC2D8F3DC}" dt="2018-12-16T19:58:14.997" v="2955" actId="1076"/>
          <ac:spMkLst>
            <pc:docMk/>
            <pc:sldMk cId="1298400075" sldId="2181"/>
            <ac:spMk id="5" creationId="{92DFBA17-EC79-4995-BC3B-626F1DF036F3}"/>
          </ac:spMkLst>
        </pc:spChg>
        <pc:spChg chg="mod">
          <ac:chgData name="Steve Johnson" userId="f03b10e8-15b9-47ae-947f-5efaf92a5892" providerId="ADAL" clId="{C959F3CC-8AB8-4C5D-9B9B-2F2AC2D8F3DC}" dt="2018-12-16T19:58:07.435" v="2954" actId="20577"/>
          <ac:spMkLst>
            <pc:docMk/>
            <pc:sldMk cId="1298400075" sldId="2181"/>
            <ac:spMk id="6" creationId="{00000000-0000-0000-0000-000000000000}"/>
          </ac:spMkLst>
        </pc:spChg>
      </pc:sldChg>
    </pc:docChg>
  </pc:docChgLst>
  <pc:docChgLst>
    <pc:chgData name="Steve Johnson" userId="f03b10e8-15b9-47ae-947f-5efaf92a5892" providerId="ADAL" clId="{51C048F1-4AEB-46EE-A562-4E5060B073E9}"/>
    <pc:docChg chg="undo custSel modSld sldOrd">
      <pc:chgData name="Steve Johnson" userId="f03b10e8-15b9-47ae-947f-5efaf92a5892" providerId="ADAL" clId="{51C048F1-4AEB-46EE-A562-4E5060B073E9}" dt="2019-01-17T17:11:57.268" v="258" actId="962"/>
      <pc:docMkLst>
        <pc:docMk/>
      </pc:docMkLst>
      <pc:sldChg chg="modSp">
        <pc:chgData name="Steve Johnson" userId="f03b10e8-15b9-47ae-947f-5efaf92a5892" providerId="ADAL" clId="{51C048F1-4AEB-46EE-A562-4E5060B073E9}" dt="2019-01-17T16:08:20.531" v="16" actId="6549"/>
        <pc:sldMkLst>
          <pc:docMk/>
          <pc:sldMk cId="2170769918" sldId="2176"/>
        </pc:sldMkLst>
        <pc:spChg chg="mod">
          <ac:chgData name="Steve Johnson" userId="f03b10e8-15b9-47ae-947f-5efaf92a5892" providerId="ADAL" clId="{51C048F1-4AEB-46EE-A562-4E5060B073E9}" dt="2019-01-17T16:08:20.531" v="16" actId="6549"/>
          <ac:spMkLst>
            <pc:docMk/>
            <pc:sldMk cId="2170769918" sldId="2176"/>
            <ac:spMk id="6" creationId="{00000000-0000-0000-0000-000000000000}"/>
          </ac:spMkLst>
        </pc:spChg>
      </pc:sldChg>
      <pc:sldChg chg="modSp">
        <pc:chgData name="Steve Johnson" userId="f03b10e8-15b9-47ae-947f-5efaf92a5892" providerId="ADAL" clId="{51C048F1-4AEB-46EE-A562-4E5060B073E9}" dt="2019-01-17T16:31:08.344" v="70" actId="1076"/>
        <pc:sldMkLst>
          <pc:docMk/>
          <pc:sldMk cId="750206435" sldId="2182"/>
        </pc:sldMkLst>
        <pc:spChg chg="mod">
          <ac:chgData name="Steve Johnson" userId="f03b10e8-15b9-47ae-947f-5efaf92a5892" providerId="ADAL" clId="{51C048F1-4AEB-46EE-A562-4E5060B073E9}" dt="2019-01-17T16:31:08.344" v="70" actId="1076"/>
          <ac:spMkLst>
            <pc:docMk/>
            <pc:sldMk cId="750206435" sldId="2182"/>
            <ac:spMk id="5" creationId="{92DFBA17-EC79-4995-BC3B-626F1DF036F3}"/>
          </ac:spMkLst>
        </pc:spChg>
      </pc:sldChg>
      <pc:sldChg chg="addSp modSp">
        <pc:chgData name="Steve Johnson" userId="f03b10e8-15b9-47ae-947f-5efaf92a5892" providerId="ADAL" clId="{51C048F1-4AEB-46EE-A562-4E5060B073E9}" dt="2019-01-17T17:11:57.268" v="258" actId="962"/>
        <pc:sldMkLst>
          <pc:docMk/>
          <pc:sldMk cId="3172103647" sldId="2183"/>
        </pc:sldMkLst>
        <pc:spChg chg="add mod">
          <ac:chgData name="Steve Johnson" userId="f03b10e8-15b9-47ae-947f-5efaf92a5892" providerId="ADAL" clId="{51C048F1-4AEB-46EE-A562-4E5060B073E9}" dt="2019-01-17T17:11:57.268" v="258" actId="962"/>
          <ac:spMkLst>
            <pc:docMk/>
            <pc:sldMk cId="3172103647" sldId="2183"/>
            <ac:spMk id="3" creationId="{0A9FFBCB-6C37-4DCC-A812-2C4B0BAC59B2}"/>
          </ac:spMkLst>
        </pc:spChg>
        <pc:spChg chg="mod">
          <ac:chgData name="Steve Johnson" userId="f03b10e8-15b9-47ae-947f-5efaf92a5892" providerId="ADAL" clId="{51C048F1-4AEB-46EE-A562-4E5060B073E9}" dt="2019-01-17T16:18:35.181" v="21" actId="1076"/>
          <ac:spMkLst>
            <pc:docMk/>
            <pc:sldMk cId="3172103647" sldId="2183"/>
            <ac:spMk id="5" creationId="{92DFBA17-EC79-4995-BC3B-626F1DF036F3}"/>
          </ac:spMkLst>
        </pc:spChg>
        <pc:picChg chg="add mod">
          <ac:chgData name="Steve Johnson" userId="f03b10e8-15b9-47ae-947f-5efaf92a5892" providerId="ADAL" clId="{51C048F1-4AEB-46EE-A562-4E5060B073E9}" dt="2019-01-17T17:11:34.899" v="156" actId="962"/>
          <ac:picMkLst>
            <pc:docMk/>
            <pc:sldMk cId="3172103647" sldId="2183"/>
            <ac:picMk id="2" creationId="{AEC4935C-50E1-43CE-B437-EDCEE11B7D37}"/>
          </ac:picMkLst>
        </pc:picChg>
      </pc:sldChg>
      <pc:sldChg chg="addSp delSp modSp ord modAnim">
        <pc:chgData name="Steve Johnson" userId="f03b10e8-15b9-47ae-947f-5efaf92a5892" providerId="ADAL" clId="{51C048F1-4AEB-46EE-A562-4E5060B073E9}" dt="2019-01-17T16:27:22.156" v="58" actId="1036"/>
        <pc:sldMkLst>
          <pc:docMk/>
          <pc:sldMk cId="707387840" sldId="2184"/>
        </pc:sldMkLst>
        <pc:spChg chg="mod">
          <ac:chgData name="Steve Johnson" userId="f03b10e8-15b9-47ae-947f-5efaf92a5892" providerId="ADAL" clId="{51C048F1-4AEB-46EE-A562-4E5060B073E9}" dt="2019-01-17T16:26:32.579" v="43" actId="20577"/>
          <ac:spMkLst>
            <pc:docMk/>
            <pc:sldMk cId="707387840" sldId="2184"/>
            <ac:spMk id="7" creationId="{AB779179-0DFF-4753-9F98-CE5A82FF05AE}"/>
          </ac:spMkLst>
        </pc:spChg>
        <pc:spChg chg="add mod">
          <ac:chgData name="Steve Johnson" userId="f03b10e8-15b9-47ae-947f-5efaf92a5892" providerId="ADAL" clId="{51C048F1-4AEB-46EE-A562-4E5060B073E9}" dt="2019-01-17T16:06:48.887" v="13" actId="1076"/>
          <ac:spMkLst>
            <pc:docMk/>
            <pc:sldMk cId="707387840" sldId="2184"/>
            <ac:spMk id="8" creationId="{E7D236B6-673B-4371-98E3-32853F1485A5}"/>
          </ac:spMkLst>
        </pc:spChg>
        <pc:spChg chg="add mod">
          <ac:chgData name="Steve Johnson" userId="f03b10e8-15b9-47ae-947f-5efaf92a5892" providerId="ADAL" clId="{51C048F1-4AEB-46EE-A562-4E5060B073E9}" dt="2019-01-17T16:27:22.156" v="58" actId="1036"/>
          <ac:spMkLst>
            <pc:docMk/>
            <pc:sldMk cId="707387840" sldId="2184"/>
            <ac:spMk id="9" creationId="{11AD01E8-0404-440D-8328-5B27666943AB}"/>
          </ac:spMkLst>
        </pc:spChg>
        <pc:cxnChg chg="add del mod">
          <ac:chgData name="Steve Johnson" userId="f03b10e8-15b9-47ae-947f-5efaf92a5892" providerId="ADAL" clId="{51C048F1-4AEB-46EE-A562-4E5060B073E9}" dt="2019-01-17T16:06:45.259" v="11" actId="478"/>
          <ac:cxnSpMkLst>
            <pc:docMk/>
            <pc:sldMk cId="707387840" sldId="2184"/>
            <ac:cxnSpMk id="3" creationId="{7AD0F866-59D6-406C-A3AC-D55FC6085A53}"/>
          </ac:cxnSpMkLst>
        </pc:cxnChg>
      </pc:sldChg>
      <pc:sldChg chg="modSp">
        <pc:chgData name="Steve Johnson" userId="f03b10e8-15b9-47ae-947f-5efaf92a5892" providerId="ADAL" clId="{51C048F1-4AEB-46EE-A562-4E5060B073E9}" dt="2019-01-17T16:52:57.942" v="71" actId="14100"/>
        <pc:sldMkLst>
          <pc:docMk/>
          <pc:sldMk cId="531065728" sldId="2189"/>
        </pc:sldMkLst>
        <pc:spChg chg="mod">
          <ac:chgData name="Steve Johnson" userId="f03b10e8-15b9-47ae-947f-5efaf92a5892" providerId="ADAL" clId="{51C048F1-4AEB-46EE-A562-4E5060B073E9}" dt="2019-01-17T16:52:57.942" v="71" actId="14100"/>
          <ac:spMkLst>
            <pc:docMk/>
            <pc:sldMk cId="531065728" sldId="2189"/>
            <ac:spMk id="8" creationId="{E288B4E6-E9D6-4841-A0B7-B9924F9BDB9B}"/>
          </ac:spMkLst>
        </pc:spChg>
      </pc:sldChg>
      <pc:sldChg chg="modSp">
        <pc:chgData name="Steve Johnson" userId="f03b10e8-15b9-47ae-947f-5efaf92a5892" providerId="ADAL" clId="{51C048F1-4AEB-46EE-A562-4E5060B073E9}" dt="2019-01-17T17:08:29.619" v="74" actId="1076"/>
        <pc:sldMkLst>
          <pc:docMk/>
          <pc:sldMk cId="2905541362" sldId="2196"/>
        </pc:sldMkLst>
        <pc:spChg chg="mod">
          <ac:chgData name="Steve Johnson" userId="f03b10e8-15b9-47ae-947f-5efaf92a5892" providerId="ADAL" clId="{51C048F1-4AEB-46EE-A562-4E5060B073E9}" dt="2019-01-17T17:08:29.619" v="74" actId="1076"/>
          <ac:spMkLst>
            <pc:docMk/>
            <pc:sldMk cId="2905541362" sldId="2196"/>
            <ac:spMk id="12" creationId="{B580B75D-521F-43BB-9D4B-1732CB094D92}"/>
          </ac:spMkLst>
        </pc:spChg>
      </pc:sldChg>
    </pc:docChg>
  </pc:docChgLst>
  <pc:docChgLst>
    <pc:chgData name="Steve Johnson" userId="f03b10e8-15b9-47ae-947f-5efaf92a5892" providerId="ADAL" clId="{2EA82C49-47A5-4289-A9AC-CA7979029853}"/>
    <pc:docChg chg="delSld modSection">
      <pc:chgData name="Steve Johnson" userId="f03b10e8-15b9-47ae-947f-5efaf92a5892" providerId="ADAL" clId="{2EA82C49-47A5-4289-A9AC-CA7979029853}" dt="2018-12-17T06:31:43.187" v="0" actId="2696"/>
      <pc:docMkLst>
        <pc:docMk/>
      </pc:docMkLst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4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F45BB96-4215-467F-8C70-B45B27E04BE0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2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4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317694C-25BD-40F4-86D7-FA30B86E388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136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4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728C70A0-CB08-430F-BB0A-DFB464E7427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1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4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38482A0A-5D8B-403D-BE63-CA1F1DE19F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856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338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483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66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7173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494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60286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0413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682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1984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701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580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978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885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6347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510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1931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23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1929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2172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237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829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2389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12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764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1357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4805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4184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8523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989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516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433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453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69508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99292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780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440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22592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9037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26399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640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685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132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3705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723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BE1E37-D292-44A6-B836-D92EEC813FF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09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03198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4061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515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398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73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1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448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775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72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37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A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F8C19F-E6DD-4D78-A116-C85D515D3FB7}" type="datetimeFigureOut">
              <a:rPr lang="en-US" smtClean="0"/>
              <a:pPr/>
              <a:t>8/25/2024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D89809-9B4C-40BB-B432-F3433162407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524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pn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3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Download ‘mod6’ and unzip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Open ‘index.html’ and ‘styles.css’ in text editor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Fix title; add link to ‘styles’ in ‘index’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EDF92-CF9F-FA43-05F0-30D35C622B9D}"/>
              </a:ext>
            </a:extLst>
          </p:cNvPr>
          <p:cNvSpPr txBox="1"/>
          <p:nvPr/>
        </p:nvSpPr>
        <p:spPr>
          <a:xfrm>
            <a:off x="343745" y="2955617"/>
            <a:ext cx="1143794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latin typeface="Consolas" panose="020B0609020204030204" pitchFamily="49" charset="0"/>
              </a:rPr>
              <a:t>en</a:t>
            </a:r>
            <a:r>
              <a:rPr lang="en-US" dirty="0"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&lt;title&gt;</a:t>
            </a:r>
            <a:r>
              <a:rPr lang="en-US" dirty="0" err="1">
                <a:latin typeface="Consolas" panose="020B0609020204030204" pitchFamily="49" charset="0"/>
              </a:rPr>
              <a:t>Your_Name</a:t>
            </a:r>
            <a:r>
              <a:rPr lang="en-US" dirty="0">
                <a:latin typeface="Consolas" panose="020B0609020204030204" pitchFamily="49" charset="0"/>
              </a:rPr>
              <a:t> Dinosaur Assignment&lt;/title&gt;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&lt;/head&gt;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7298-1C2E-5A67-CEBE-54E538785D7B}"/>
              </a:ext>
            </a:extLst>
          </p:cNvPr>
          <p:cNvSpPr txBox="1"/>
          <p:nvPr/>
        </p:nvSpPr>
        <p:spPr>
          <a:xfrm>
            <a:off x="343745" y="2955617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&lt;title&gt;</a:t>
            </a:r>
            <a:r>
              <a:rPr lang="en-US" dirty="0">
                <a:latin typeface="Consolas" panose="020B0609020204030204" pitchFamily="49" charset="0"/>
              </a:rPr>
              <a:t>Steve Johnson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Dinosaur Assignment&lt;/title&gt;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/styles.css"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47E0F04-ADFC-D489-1D3F-47B11B0AE4EA}"/>
              </a:ext>
            </a:extLst>
          </p:cNvPr>
          <p:cNvCxnSpPr>
            <a:cxnSpLocks/>
          </p:cNvCxnSpPr>
          <p:nvPr/>
        </p:nvCxnSpPr>
        <p:spPr>
          <a:xfrm>
            <a:off x="1477108" y="4624755"/>
            <a:ext cx="558311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6402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Write the style for &lt;body&gt;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10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7298-1C2E-5A67-CEBE-54E538785D7B}"/>
              </a:ext>
            </a:extLst>
          </p:cNvPr>
          <p:cNvSpPr txBox="1"/>
          <p:nvPr/>
        </p:nvSpPr>
        <p:spPr>
          <a:xfrm>
            <a:off x="343744" y="1920969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@charset "utf-8";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/* CSS Document */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body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#fbf5de;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background-image: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('../images/hfootprint.png');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background-repeat: repeat-x;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332AF-14A1-4240-36E2-287CC6628BEC}"/>
              </a:ext>
            </a:extLst>
          </p:cNvPr>
          <p:cNvSpPr txBox="1"/>
          <p:nvPr/>
        </p:nvSpPr>
        <p:spPr>
          <a:xfrm>
            <a:off x="343744" y="1920969"/>
            <a:ext cx="11437947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@charset "utf-8";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/* CSS Document */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body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#fbf5de;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background-image: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url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('../images/hfootprint.png');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background-repeat: repeat-x;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font-family: "Fira Sans",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300;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latin typeface="Consolas" panose="020B0609020204030204" pitchFamily="49" charset="0"/>
              </a:rPr>
              <a:t>    line-height: 1.3;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0BD688-DE36-7D76-992F-22E619D2E11F}"/>
              </a:ext>
            </a:extLst>
          </p:cNvPr>
          <p:cNvCxnSpPr>
            <a:cxnSpLocks/>
          </p:cNvCxnSpPr>
          <p:nvPr/>
        </p:nvCxnSpPr>
        <p:spPr>
          <a:xfrm>
            <a:off x="931991" y="3859824"/>
            <a:ext cx="462474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8BE520-76FF-9FB4-57F7-82825596C306}"/>
              </a:ext>
            </a:extLst>
          </p:cNvPr>
          <p:cNvCxnSpPr>
            <a:cxnSpLocks/>
          </p:cNvCxnSpPr>
          <p:nvPr/>
        </p:nvCxnSpPr>
        <p:spPr>
          <a:xfrm>
            <a:off x="931991" y="4135316"/>
            <a:ext cx="211014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6865048-4BEE-7EC4-6173-F4921FBCFB49}"/>
              </a:ext>
            </a:extLst>
          </p:cNvPr>
          <p:cNvCxnSpPr>
            <a:cxnSpLocks/>
          </p:cNvCxnSpPr>
          <p:nvPr/>
        </p:nvCxnSpPr>
        <p:spPr>
          <a:xfrm>
            <a:off x="931991" y="4402016"/>
            <a:ext cx="234754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2167472-6E70-9159-E931-911758545114}"/>
              </a:ext>
            </a:extLst>
          </p:cNvPr>
          <p:cNvCxnSpPr>
            <a:cxnSpLocks/>
          </p:cNvCxnSpPr>
          <p:nvPr/>
        </p:nvCxnSpPr>
        <p:spPr>
          <a:xfrm>
            <a:off x="931991" y="4677509"/>
            <a:ext cx="211014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586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Write the style for &lt;main&gt;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11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79332AF-14A1-4240-36E2-287CC6628BEC}"/>
              </a:ext>
            </a:extLst>
          </p:cNvPr>
          <p:cNvSpPr txBox="1"/>
          <p:nvPr/>
        </p:nvSpPr>
        <p:spPr>
          <a:xfrm>
            <a:off x="343744" y="1908714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@charset "utf-8";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/* CSS Document */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body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#fbf5de;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dirty="0">
                <a:latin typeface="Consolas" panose="020B0609020204030204" pitchFamily="49" charset="0"/>
              </a:rPr>
              <a:t>font-family: "Fira Sans",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300;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latin typeface="Consolas" panose="020B0609020204030204" pitchFamily="49" charset="0"/>
              </a:rPr>
              <a:t>    line-height: 1.3;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A4B8C-E480-AF04-0B82-70D9580DDE51}"/>
              </a:ext>
            </a:extLst>
          </p:cNvPr>
          <p:cNvSpPr txBox="1"/>
          <p:nvPr/>
        </p:nvSpPr>
        <p:spPr>
          <a:xfrm>
            <a:off x="343744" y="1908714"/>
            <a:ext cx="11437947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body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#fbf5de;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font-family: "Fira Sans", sans-serif;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font-weight: 300;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line-height: 1.3;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main {</a:t>
            </a:r>
          </a:p>
          <a:p>
            <a:r>
              <a:rPr lang="en-US" dirty="0">
                <a:latin typeface="Consolas" panose="020B0609020204030204" pitchFamily="49" charset="0"/>
              </a:rPr>
              <a:t>    min-width: 50em;</a:t>
            </a:r>
          </a:p>
          <a:p>
            <a:r>
              <a:rPr lang="en-US" dirty="0">
                <a:latin typeface="Consolas" panose="020B0609020204030204" pitchFamily="49" charset="0"/>
              </a:rPr>
              <a:t>    max-width: 80em;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calc(100% - 1em – 2px);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radial-gradient(#f8f0de 0%, #f8f0de 50%, #e1dac0 95%);</a:t>
            </a:r>
          </a:p>
          <a:p>
            <a:r>
              <a:rPr lang="pt-BR" dirty="0">
                <a:latin typeface="Consolas" panose="020B0609020204030204" pitchFamily="49" charset="0"/>
              </a:rPr>
              <a:t>    padding: 0 .5em .5em;</a:t>
            </a:r>
          </a:p>
          <a:p>
            <a:r>
              <a:rPr lang="pt-BR" dirty="0">
                <a:latin typeface="Consolas" panose="020B0609020204030204" pitchFamily="49" charset="0"/>
              </a:rPr>
              <a:t>    margin: 6em auto 1em;</a:t>
            </a:r>
          </a:p>
          <a:p>
            <a:r>
              <a:rPr lang="sv-SE" dirty="0">
                <a:latin typeface="Consolas" panose="020B0609020204030204" pitchFamily="49" charset="0"/>
              </a:rPr>
              <a:t>    border: 1px solid black;</a:t>
            </a:r>
          </a:p>
          <a:p>
            <a:r>
              <a:rPr lang="sv-SE" dirty="0">
                <a:latin typeface="Consolas" panose="020B0609020204030204" pitchFamily="49" charset="0"/>
              </a:rPr>
              <a:t>    border-radius: .5em;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B43E82E-38F2-8310-E787-3079490CEC10}"/>
              </a:ext>
            </a:extLst>
          </p:cNvPr>
          <p:cNvCxnSpPr>
            <a:cxnSpLocks/>
          </p:cNvCxnSpPr>
          <p:nvPr/>
        </p:nvCxnSpPr>
        <p:spPr>
          <a:xfrm>
            <a:off x="931991" y="4387363"/>
            <a:ext cx="20222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81B4E80-593E-F573-2378-5A76A55F603B}"/>
              </a:ext>
            </a:extLst>
          </p:cNvPr>
          <p:cNvCxnSpPr>
            <a:cxnSpLocks/>
          </p:cNvCxnSpPr>
          <p:nvPr/>
        </p:nvCxnSpPr>
        <p:spPr>
          <a:xfrm>
            <a:off x="931991" y="4662855"/>
            <a:ext cx="20222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27500A-EF7D-58EF-AA02-A279D59D379D}"/>
              </a:ext>
            </a:extLst>
          </p:cNvPr>
          <p:cNvCxnSpPr>
            <a:cxnSpLocks/>
          </p:cNvCxnSpPr>
          <p:nvPr/>
        </p:nvCxnSpPr>
        <p:spPr>
          <a:xfrm>
            <a:off x="931991" y="4938347"/>
            <a:ext cx="374551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26272B-0D4B-04BC-C919-1A2918D84FB1}"/>
              </a:ext>
            </a:extLst>
          </p:cNvPr>
          <p:cNvCxnSpPr>
            <a:cxnSpLocks/>
          </p:cNvCxnSpPr>
          <p:nvPr/>
        </p:nvCxnSpPr>
        <p:spPr>
          <a:xfrm>
            <a:off x="931991" y="5205048"/>
            <a:ext cx="822080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84CF1D0-4EAC-FD20-527A-996424CED392}"/>
              </a:ext>
            </a:extLst>
          </p:cNvPr>
          <p:cNvCxnSpPr>
            <a:cxnSpLocks/>
          </p:cNvCxnSpPr>
          <p:nvPr/>
        </p:nvCxnSpPr>
        <p:spPr>
          <a:xfrm>
            <a:off x="1005260" y="5489331"/>
            <a:ext cx="253804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6142144-5A23-802F-F5F3-C124F4D42BA8}"/>
              </a:ext>
            </a:extLst>
          </p:cNvPr>
          <p:cNvCxnSpPr>
            <a:cxnSpLocks/>
          </p:cNvCxnSpPr>
          <p:nvPr/>
        </p:nvCxnSpPr>
        <p:spPr>
          <a:xfrm>
            <a:off x="1005260" y="5764823"/>
            <a:ext cx="253804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3EC0F88-ADF5-8B8F-4F58-F70F6BA8D361}"/>
              </a:ext>
            </a:extLst>
          </p:cNvPr>
          <p:cNvCxnSpPr>
            <a:cxnSpLocks/>
          </p:cNvCxnSpPr>
          <p:nvPr/>
        </p:nvCxnSpPr>
        <p:spPr>
          <a:xfrm>
            <a:off x="1005260" y="6040315"/>
            <a:ext cx="292490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65847E-9FC9-3129-29E6-43E4C8F1D2AF}"/>
              </a:ext>
            </a:extLst>
          </p:cNvPr>
          <p:cNvCxnSpPr>
            <a:cxnSpLocks/>
          </p:cNvCxnSpPr>
          <p:nvPr/>
        </p:nvCxnSpPr>
        <p:spPr>
          <a:xfrm>
            <a:off x="1005260" y="6307016"/>
            <a:ext cx="243253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CAE6278-77BB-A500-9776-2528C68A834B}"/>
              </a:ext>
            </a:extLst>
          </p:cNvPr>
          <p:cNvCxnSpPr>
            <a:cxnSpLocks/>
          </p:cNvCxnSpPr>
          <p:nvPr/>
        </p:nvCxnSpPr>
        <p:spPr>
          <a:xfrm>
            <a:off x="433761" y="4117732"/>
            <a:ext cx="7795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ED2BE78-56EB-591F-9FD6-4AB25EF2FABC}"/>
              </a:ext>
            </a:extLst>
          </p:cNvPr>
          <p:cNvCxnSpPr>
            <a:cxnSpLocks/>
          </p:cNvCxnSpPr>
          <p:nvPr/>
        </p:nvCxnSpPr>
        <p:spPr>
          <a:xfrm>
            <a:off x="433761" y="6617678"/>
            <a:ext cx="11136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0147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Write the style for &lt;h1&gt;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12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A4B8C-E480-AF04-0B82-70D9580DDE51}"/>
              </a:ext>
            </a:extLst>
          </p:cNvPr>
          <p:cNvSpPr txBox="1"/>
          <p:nvPr/>
        </p:nvSpPr>
        <p:spPr>
          <a:xfrm>
            <a:off x="343744" y="1908714"/>
            <a:ext cx="1143794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min-width: 50em;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max-width: 80em;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width: calc(100% - 1em);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radial-gradient(#f8f0de 0%, #f8f0de 50%, #e1dac0 95%);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padding: 0 .5em .5em;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margin: 1em auto;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908714"/>
            <a:ext cx="1143794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main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min-width: 50em;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max-width: 80em;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width: calc(100% - 1em);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radial-gradient(#f8f0de 0%, #f8f0de 50%, #e1dac0 95%);</a:t>
            </a:r>
          </a:p>
          <a:p>
            <a:r>
              <a:rPr lang="pt-BR" dirty="0">
                <a:latin typeface="Consolas" panose="020B0609020204030204" pitchFamily="49" charset="0"/>
              </a:rPr>
              <a:t>    </a:t>
            </a:r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padding: 0 .5em .5em;</a:t>
            </a:r>
          </a:p>
          <a:p>
            <a:r>
              <a:rPr lang="pt-BR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margin: 1em auto;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header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#d7d1bc;</a:t>
            </a:r>
          </a:p>
          <a:p>
            <a:r>
              <a:rPr lang="en-US" dirty="0">
                <a:latin typeface="Consolas" panose="020B0609020204030204" pitchFamily="49" charset="0"/>
              </a:rPr>
              <a:t>    padding: 1em;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38C243-CEFA-A029-FAC9-0CBD0D3E4AB4}"/>
              </a:ext>
            </a:extLst>
          </p:cNvPr>
          <p:cNvCxnSpPr>
            <a:cxnSpLocks/>
          </p:cNvCxnSpPr>
          <p:nvPr/>
        </p:nvCxnSpPr>
        <p:spPr>
          <a:xfrm>
            <a:off x="460137" y="4381500"/>
            <a:ext cx="99938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F7F1C08-BB99-1C80-B6ED-AFBD3D554473}"/>
              </a:ext>
            </a:extLst>
          </p:cNvPr>
          <p:cNvCxnSpPr>
            <a:cxnSpLocks/>
          </p:cNvCxnSpPr>
          <p:nvPr/>
        </p:nvCxnSpPr>
        <p:spPr>
          <a:xfrm>
            <a:off x="958362" y="4656992"/>
            <a:ext cx="24266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1936390-181A-BE9C-FAC0-B3D9C9D75A06}"/>
              </a:ext>
            </a:extLst>
          </p:cNvPr>
          <p:cNvCxnSpPr>
            <a:cxnSpLocks/>
          </p:cNvCxnSpPr>
          <p:nvPr/>
        </p:nvCxnSpPr>
        <p:spPr>
          <a:xfrm>
            <a:off x="958362" y="4932484"/>
            <a:ext cx="155623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2903236-81DA-8DF3-36DA-82DCD8FAEC81}"/>
              </a:ext>
            </a:extLst>
          </p:cNvPr>
          <p:cNvCxnSpPr>
            <a:cxnSpLocks/>
          </p:cNvCxnSpPr>
          <p:nvPr/>
        </p:nvCxnSpPr>
        <p:spPr>
          <a:xfrm>
            <a:off x="460137" y="5251937"/>
            <a:ext cx="19436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990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Write the style for &lt;h1&gt;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13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A4B8C-E480-AF04-0B82-70D9580DDE51}"/>
              </a:ext>
            </a:extLst>
          </p:cNvPr>
          <p:cNvSpPr txBox="1"/>
          <p:nvPr/>
        </p:nvSpPr>
        <p:spPr>
          <a:xfrm>
            <a:off x="343744" y="1908714"/>
            <a:ext cx="1143794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header {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background: #d7d1bc;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padding: 1em;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908714"/>
            <a:ext cx="11437947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header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#d7d1bc;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padding: 1em;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h1, h2 {</a:t>
            </a:r>
          </a:p>
          <a:p>
            <a:r>
              <a:rPr lang="en-US" dirty="0">
                <a:latin typeface="Consolas" panose="020B0609020204030204" pitchFamily="49" charset="0"/>
              </a:rPr>
              <a:t>    font-family: "Ga </a:t>
            </a:r>
            <a:r>
              <a:rPr lang="en-US" dirty="0" err="1">
                <a:latin typeface="Consolas" panose="020B0609020204030204" pitchFamily="49" charset="0"/>
              </a:rPr>
              <a:t>Maamli</a:t>
            </a:r>
            <a:r>
              <a:rPr lang="en-US" dirty="0"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pt-BR" dirty="0">
                <a:latin typeface="Consolas" panose="020B0609020204030204" pitchFamily="49" charset="0"/>
              </a:rPr>
              <a:t>h1 {</a:t>
            </a:r>
          </a:p>
          <a:p>
            <a:r>
              <a:rPr lang="pt-BR" dirty="0">
                <a:latin typeface="Consolas" panose="020B0609020204030204" pitchFamily="49" charset="0"/>
              </a:rPr>
              <a:t>    font-size: 3em;</a:t>
            </a:r>
          </a:p>
          <a:p>
            <a:r>
              <a:rPr lang="en-US" dirty="0">
                <a:latin typeface="Consolas" panose="020B0609020204030204" pitchFamily="49" charset="0"/>
              </a:rPr>
              <a:t>    text-align: center;</a:t>
            </a:r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}</a:t>
            </a:r>
          </a:p>
          <a:p>
            <a:r>
              <a:rPr lang="pt-BR" dirty="0">
                <a:latin typeface="Consolas" panose="020B0609020204030204" pitchFamily="49" charset="0"/>
              </a:rPr>
              <a:t>h2 {</a:t>
            </a:r>
          </a:p>
          <a:p>
            <a:r>
              <a:rPr lang="pt-BR" dirty="0">
                <a:latin typeface="Consolas" panose="020B0609020204030204" pitchFamily="49" charset="0"/>
              </a:rPr>
              <a:t>    font-size: 2em;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8CD1A42A-73B4-71EC-9CDE-AEEB0EF52CD0}"/>
              </a:ext>
            </a:extLst>
          </p:cNvPr>
          <p:cNvCxnSpPr>
            <a:cxnSpLocks/>
          </p:cNvCxnSpPr>
          <p:nvPr/>
        </p:nvCxnSpPr>
        <p:spPr>
          <a:xfrm>
            <a:off x="940784" y="3560886"/>
            <a:ext cx="457199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ADA4702-0DA1-ECA5-4B49-5A2786719BB7}"/>
              </a:ext>
            </a:extLst>
          </p:cNvPr>
          <p:cNvCxnSpPr>
            <a:cxnSpLocks/>
          </p:cNvCxnSpPr>
          <p:nvPr/>
        </p:nvCxnSpPr>
        <p:spPr>
          <a:xfrm>
            <a:off x="940784" y="3836378"/>
            <a:ext cx="20222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266618-F226-5250-EEE4-CBF5115DAA7F}"/>
              </a:ext>
            </a:extLst>
          </p:cNvPr>
          <p:cNvCxnSpPr>
            <a:cxnSpLocks/>
          </p:cNvCxnSpPr>
          <p:nvPr/>
        </p:nvCxnSpPr>
        <p:spPr>
          <a:xfrm>
            <a:off x="940784" y="4111870"/>
            <a:ext cx="12221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C3E11A0-7FED-166B-B3C1-F1852C6435B4}"/>
              </a:ext>
            </a:extLst>
          </p:cNvPr>
          <p:cNvCxnSpPr>
            <a:cxnSpLocks/>
          </p:cNvCxnSpPr>
          <p:nvPr/>
        </p:nvCxnSpPr>
        <p:spPr>
          <a:xfrm>
            <a:off x="940784" y="4378571"/>
            <a:ext cx="233874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B66FBE4-F735-5111-FA6C-9A92A37A9558}"/>
              </a:ext>
            </a:extLst>
          </p:cNvPr>
          <p:cNvCxnSpPr>
            <a:cxnSpLocks/>
          </p:cNvCxnSpPr>
          <p:nvPr/>
        </p:nvCxnSpPr>
        <p:spPr>
          <a:xfrm>
            <a:off x="943717" y="6312391"/>
            <a:ext cx="186982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374E286-1591-A69B-45C8-216ECAA20BA7}"/>
              </a:ext>
            </a:extLst>
          </p:cNvPr>
          <p:cNvCxnSpPr>
            <a:cxnSpLocks/>
          </p:cNvCxnSpPr>
          <p:nvPr/>
        </p:nvCxnSpPr>
        <p:spPr>
          <a:xfrm>
            <a:off x="436693" y="4938346"/>
            <a:ext cx="50409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325391-A842-E856-EC1C-687728A50BF3}"/>
              </a:ext>
            </a:extLst>
          </p:cNvPr>
          <p:cNvCxnSpPr>
            <a:cxnSpLocks/>
          </p:cNvCxnSpPr>
          <p:nvPr/>
        </p:nvCxnSpPr>
        <p:spPr>
          <a:xfrm>
            <a:off x="943717" y="5213838"/>
            <a:ext cx="186982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A3CB34F-036D-29C5-01FC-CE9AA622F444}"/>
              </a:ext>
            </a:extLst>
          </p:cNvPr>
          <p:cNvCxnSpPr>
            <a:cxnSpLocks/>
          </p:cNvCxnSpPr>
          <p:nvPr/>
        </p:nvCxnSpPr>
        <p:spPr>
          <a:xfrm>
            <a:off x="943717" y="5480539"/>
            <a:ext cx="243253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FAE1B09-CC05-EB3C-A18E-4017B0CE5831}"/>
              </a:ext>
            </a:extLst>
          </p:cNvPr>
          <p:cNvCxnSpPr>
            <a:cxnSpLocks/>
          </p:cNvCxnSpPr>
          <p:nvPr/>
        </p:nvCxnSpPr>
        <p:spPr>
          <a:xfrm>
            <a:off x="442554" y="3291255"/>
            <a:ext cx="7795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23943D-FC11-830D-A0CF-D48CBC806F95}"/>
              </a:ext>
            </a:extLst>
          </p:cNvPr>
          <p:cNvCxnSpPr>
            <a:cxnSpLocks/>
          </p:cNvCxnSpPr>
          <p:nvPr/>
        </p:nvCxnSpPr>
        <p:spPr>
          <a:xfrm>
            <a:off x="442554" y="5791201"/>
            <a:ext cx="11136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516563C-247C-C979-0044-25B64D98412B}"/>
              </a:ext>
            </a:extLst>
          </p:cNvPr>
          <p:cNvCxnSpPr>
            <a:cxnSpLocks/>
          </p:cNvCxnSpPr>
          <p:nvPr/>
        </p:nvCxnSpPr>
        <p:spPr>
          <a:xfrm>
            <a:off x="436693" y="4686300"/>
            <a:ext cx="11136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ED006CA-73D8-3233-F523-29CB11B02909}"/>
              </a:ext>
            </a:extLst>
          </p:cNvPr>
          <p:cNvCxnSpPr>
            <a:cxnSpLocks/>
          </p:cNvCxnSpPr>
          <p:nvPr/>
        </p:nvCxnSpPr>
        <p:spPr>
          <a:xfrm>
            <a:off x="436693" y="6032009"/>
            <a:ext cx="50409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7175014-2D45-8954-DB92-DABFF6AEEFB5}"/>
              </a:ext>
            </a:extLst>
          </p:cNvPr>
          <p:cNvCxnSpPr>
            <a:cxnSpLocks/>
          </p:cNvCxnSpPr>
          <p:nvPr/>
        </p:nvCxnSpPr>
        <p:spPr>
          <a:xfrm>
            <a:off x="439621" y="6626953"/>
            <a:ext cx="11136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990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14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1CADBD-4D98-5DB6-EBD1-9AC5B402F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6197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15009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Create &lt;main&gt; and &lt;header&gt; elements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Add &lt;h1&gt; text: My Dinosaurs 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15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82C7F7-30A2-B5BD-A2BB-3884DAF579F2}"/>
              </a:ext>
            </a:extLst>
          </p:cNvPr>
          <p:cNvSpPr txBox="1"/>
          <p:nvPr/>
        </p:nvSpPr>
        <p:spPr>
          <a:xfrm>
            <a:off x="343744" y="1768655"/>
            <a:ext cx="1143794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&lt;body&gt;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&lt;article&gt;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&lt;h2&gt;First Dinosaur&lt;/h2&gt;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3D3D05-ECA6-5120-EB5A-2D32FE6BC9C4}"/>
              </a:ext>
            </a:extLst>
          </p:cNvPr>
          <p:cNvSpPr txBox="1"/>
          <p:nvPr/>
        </p:nvSpPr>
        <p:spPr>
          <a:xfrm>
            <a:off x="343743" y="1768655"/>
            <a:ext cx="1143794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&lt;body&gt;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&lt;main&gt;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&lt;header&gt;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&lt;h1&gt;My Dinosaur Assignment&lt;/h1&gt;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&lt;/header&gt;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    &lt;article&gt;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    &lt;h2&gt;First Dinosaur&lt;/h2&gt;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>
                <a:latin typeface="Consolas" panose="020B0609020204030204" pitchFamily="49" charset="0"/>
              </a:rPr>
              <a:t>&lt;/main&gt;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087E02B-7665-9D9F-9D8B-F068E4B66A6C}"/>
              </a:ext>
            </a:extLst>
          </p:cNvPr>
          <p:cNvCxnSpPr>
            <a:cxnSpLocks/>
          </p:cNvCxnSpPr>
          <p:nvPr/>
        </p:nvCxnSpPr>
        <p:spPr>
          <a:xfrm>
            <a:off x="1477116" y="2875086"/>
            <a:ext cx="68579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28360-4538-79B2-F24A-1C7464FE00DF}"/>
              </a:ext>
            </a:extLst>
          </p:cNvPr>
          <p:cNvCxnSpPr>
            <a:cxnSpLocks/>
          </p:cNvCxnSpPr>
          <p:nvPr/>
        </p:nvCxnSpPr>
        <p:spPr>
          <a:xfrm>
            <a:off x="1951892" y="3150578"/>
            <a:ext cx="95836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AD0BCDF-EF03-996C-808E-4F0CF8CCBF4C}"/>
              </a:ext>
            </a:extLst>
          </p:cNvPr>
          <p:cNvCxnSpPr>
            <a:cxnSpLocks/>
          </p:cNvCxnSpPr>
          <p:nvPr/>
        </p:nvCxnSpPr>
        <p:spPr>
          <a:xfrm>
            <a:off x="2444270" y="3426070"/>
            <a:ext cx="387739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D979D16-9245-B6CB-66AA-D308A388949B}"/>
              </a:ext>
            </a:extLst>
          </p:cNvPr>
          <p:cNvCxnSpPr>
            <a:cxnSpLocks/>
          </p:cNvCxnSpPr>
          <p:nvPr/>
        </p:nvCxnSpPr>
        <p:spPr>
          <a:xfrm>
            <a:off x="1951892" y="3692771"/>
            <a:ext cx="109903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B49E70-F7BB-36DF-44F8-60FE9774ECC1}"/>
              </a:ext>
            </a:extLst>
          </p:cNvPr>
          <p:cNvCxnSpPr/>
          <p:nvPr/>
        </p:nvCxnSpPr>
        <p:spPr>
          <a:xfrm>
            <a:off x="1362808" y="4387362"/>
            <a:ext cx="0" cy="1310054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34555DB-AE92-2C2D-5A95-0169D92DFC36}"/>
              </a:ext>
            </a:extLst>
          </p:cNvPr>
          <p:cNvCxnSpPr>
            <a:cxnSpLocks/>
          </p:cNvCxnSpPr>
          <p:nvPr/>
        </p:nvCxnSpPr>
        <p:spPr>
          <a:xfrm>
            <a:off x="1477116" y="5076094"/>
            <a:ext cx="83526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459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‘index’,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16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C27AEC7-9E94-A0F1-B83F-02D0208EB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5027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Create &lt;nav&gt; under &lt;header&gt;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17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2E2C24-6EA0-CC79-F18C-8A78E4E74482}"/>
              </a:ext>
            </a:extLst>
          </p:cNvPr>
          <p:cNvSpPr txBox="1"/>
          <p:nvPr/>
        </p:nvSpPr>
        <p:spPr>
          <a:xfrm>
            <a:off x="343743" y="1768655"/>
            <a:ext cx="1143794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 &lt;/head&gt;</a:t>
            </a:r>
          </a:p>
          <a:p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latin typeface="Consolas" panose="020B0609020204030204" pitchFamily="49" charset="0"/>
              </a:rPr>
              <a:t>    &lt;body&gt;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&lt;header&gt;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&lt;h1&gt;My Dinosaur Assignment&lt;/h1&gt;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&lt;/header&gt;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&lt;h2&gt;First Dinosaur&lt;/h2&gt;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BC85CD-99B9-4FE5-BF9D-31491F5038B5}"/>
              </a:ext>
            </a:extLst>
          </p:cNvPr>
          <p:cNvSpPr txBox="1"/>
          <p:nvPr/>
        </p:nvSpPr>
        <p:spPr>
          <a:xfrm>
            <a:off x="343743" y="1768655"/>
            <a:ext cx="11437947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  <a:p>
            <a:endParaRPr lang="en-US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&lt;body&gt;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&lt;header&gt;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    &lt;h1&gt;My Dinosaur Assignment&lt;/h1&gt;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&lt;/header&gt;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&lt;nav&gt;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&lt;ul&gt;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    &lt;li&gt;Home&lt;/li&gt;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    &lt;li&gt;Triceratops&lt;/li&gt;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    &lt;li&gt;Stegosaurus&lt;/li&gt;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    &lt;li&gt;Archaeopteryx&lt;/li&gt;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    &lt;li&gt;Brontosaurus&lt;/li&gt;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    &lt;/ul&gt;</a:t>
            </a:r>
          </a:p>
          <a:p>
            <a:r>
              <a:rPr lang="it-IT" dirty="0">
                <a:latin typeface="Consolas" panose="020B0609020204030204" pitchFamily="49" charset="0"/>
              </a:rPr>
              <a:t>        &lt;/nav&gt;</a:t>
            </a:r>
            <a:endParaRPr lang="en-US" dirty="0"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&lt;article&gt;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&lt;h2&gt;First Dinosaur&lt;/h2&gt;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3B8F04-2BE9-3C78-09DD-C2C4B537FFDD}"/>
              </a:ext>
            </a:extLst>
          </p:cNvPr>
          <p:cNvCxnSpPr>
            <a:cxnSpLocks/>
          </p:cNvCxnSpPr>
          <p:nvPr/>
        </p:nvCxnSpPr>
        <p:spPr>
          <a:xfrm>
            <a:off x="1969484" y="3974125"/>
            <a:ext cx="45719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26CD870-91F7-E28C-65E5-051C8E5E2304}"/>
              </a:ext>
            </a:extLst>
          </p:cNvPr>
          <p:cNvCxnSpPr>
            <a:cxnSpLocks/>
          </p:cNvCxnSpPr>
          <p:nvPr/>
        </p:nvCxnSpPr>
        <p:spPr>
          <a:xfrm>
            <a:off x="2444261" y="4249617"/>
            <a:ext cx="163537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E798A5E-7299-BEF8-BCCD-4AF0F23275FF}"/>
              </a:ext>
            </a:extLst>
          </p:cNvPr>
          <p:cNvCxnSpPr>
            <a:cxnSpLocks/>
          </p:cNvCxnSpPr>
          <p:nvPr/>
        </p:nvCxnSpPr>
        <p:spPr>
          <a:xfrm>
            <a:off x="2444261" y="4525109"/>
            <a:ext cx="24882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EEA3553-E18D-9CA2-D8E4-5250B69D157D}"/>
              </a:ext>
            </a:extLst>
          </p:cNvPr>
          <p:cNvCxnSpPr>
            <a:cxnSpLocks/>
          </p:cNvCxnSpPr>
          <p:nvPr/>
        </p:nvCxnSpPr>
        <p:spPr>
          <a:xfrm>
            <a:off x="2444261" y="4800602"/>
            <a:ext cx="249701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B1D3CBF-3C78-F072-5D67-45D87AB83A0F}"/>
              </a:ext>
            </a:extLst>
          </p:cNvPr>
          <p:cNvCxnSpPr>
            <a:cxnSpLocks/>
          </p:cNvCxnSpPr>
          <p:nvPr/>
        </p:nvCxnSpPr>
        <p:spPr>
          <a:xfrm>
            <a:off x="1981201" y="5624147"/>
            <a:ext cx="56856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D335C0D-9A56-BA1C-5A07-464E51F6D0FF}"/>
              </a:ext>
            </a:extLst>
          </p:cNvPr>
          <p:cNvCxnSpPr>
            <a:cxnSpLocks/>
          </p:cNvCxnSpPr>
          <p:nvPr/>
        </p:nvCxnSpPr>
        <p:spPr>
          <a:xfrm>
            <a:off x="1471254" y="3704494"/>
            <a:ext cx="50994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3D71E1-DB60-3C23-31EE-5DB706A70DB0}"/>
              </a:ext>
            </a:extLst>
          </p:cNvPr>
          <p:cNvCxnSpPr>
            <a:cxnSpLocks/>
          </p:cNvCxnSpPr>
          <p:nvPr/>
        </p:nvCxnSpPr>
        <p:spPr>
          <a:xfrm>
            <a:off x="2473570" y="5076092"/>
            <a:ext cx="273147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9F1537E4-F0A6-88CA-AE03-4B1672FE098F}"/>
              </a:ext>
            </a:extLst>
          </p:cNvPr>
          <p:cNvCxnSpPr>
            <a:cxnSpLocks/>
          </p:cNvCxnSpPr>
          <p:nvPr/>
        </p:nvCxnSpPr>
        <p:spPr>
          <a:xfrm>
            <a:off x="2473570" y="5351585"/>
            <a:ext cx="249701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75701F3-10E1-217D-ADD0-112EB5D12D6D}"/>
              </a:ext>
            </a:extLst>
          </p:cNvPr>
          <p:cNvCxnSpPr>
            <a:cxnSpLocks/>
          </p:cNvCxnSpPr>
          <p:nvPr/>
        </p:nvCxnSpPr>
        <p:spPr>
          <a:xfrm>
            <a:off x="1471254" y="5890847"/>
            <a:ext cx="7180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13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‘index’,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18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E6EF39-B95B-062A-0199-A505292D5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0408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908714"/>
            <a:ext cx="11437947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h1 {</a:t>
            </a:r>
          </a:p>
          <a:p>
            <a:r>
              <a:rPr lang="en-US" dirty="0">
                <a:latin typeface="Consolas" panose="020B0609020204030204" pitchFamily="49" charset="0"/>
              </a:rPr>
              <a:t>    font-family: "Ga </a:t>
            </a:r>
            <a:r>
              <a:rPr lang="en-US" dirty="0" err="1">
                <a:latin typeface="Consolas" panose="020B0609020204030204" pitchFamily="49" charset="0"/>
              </a:rPr>
              <a:t>Maamli</a:t>
            </a:r>
            <a:r>
              <a:rPr lang="en-US" dirty="0"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font-size: 3em;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latin typeface="Consolas" panose="020B0609020204030204" pitchFamily="49" charset="0"/>
              </a:rPr>
              <a:t>    text-align: center;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Style the &lt;nav&gt; and &lt;</a:t>
            </a:r>
            <a:r>
              <a:rPr lang="en-US" sz="3200" dirty="0" err="1">
                <a:latin typeface="Sylfaen" pitchFamily="18" charset="0"/>
              </a:rPr>
              <a:t>ul</a:t>
            </a:r>
            <a:r>
              <a:rPr lang="en-US" sz="3200" dirty="0">
                <a:latin typeface="Sylfaen" pitchFamily="18" charset="0"/>
              </a:rPr>
              <a:t>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19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2" y="1908714"/>
            <a:ext cx="11437947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h1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font-family: "Ga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Maamli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font-size: 3em;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font-style: normal;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text-align: center;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nav {</a:t>
            </a:r>
          </a:p>
          <a:p>
            <a:r>
              <a:rPr lang="en-US" dirty="0">
                <a:latin typeface="Consolas" panose="020B0609020204030204" pitchFamily="49" charset="0"/>
              </a:rPr>
              <a:t>    overflow: auto;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margin-bottom: 1em;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latin typeface="Consolas" panose="020B0609020204030204" pitchFamily="49" charset="0"/>
              </a:rPr>
              <a:t>    padding: 0;</a:t>
            </a:r>
          </a:p>
          <a:p>
            <a:r>
              <a:rPr lang="en-US" dirty="0">
                <a:latin typeface="Consolas" panose="020B0609020204030204" pitchFamily="49" charset="0"/>
              </a:rPr>
              <a:t>    list-style-type: none;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0F0380-F09D-437B-5C3B-C16923A4A5A9}"/>
              </a:ext>
            </a:extLst>
          </p:cNvPr>
          <p:cNvCxnSpPr>
            <a:cxnSpLocks/>
          </p:cNvCxnSpPr>
          <p:nvPr/>
        </p:nvCxnSpPr>
        <p:spPr>
          <a:xfrm>
            <a:off x="439623" y="4387364"/>
            <a:ext cx="624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6279E80-BBA5-18ED-7671-6592D53D07FF}"/>
              </a:ext>
            </a:extLst>
          </p:cNvPr>
          <p:cNvCxnSpPr>
            <a:cxnSpLocks/>
          </p:cNvCxnSpPr>
          <p:nvPr/>
        </p:nvCxnSpPr>
        <p:spPr>
          <a:xfrm>
            <a:off x="914400" y="4662856"/>
            <a:ext cx="18903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AC81654-6F25-9985-C14E-2BEA5251C8B5}"/>
              </a:ext>
            </a:extLst>
          </p:cNvPr>
          <p:cNvCxnSpPr>
            <a:cxnSpLocks/>
          </p:cNvCxnSpPr>
          <p:nvPr/>
        </p:nvCxnSpPr>
        <p:spPr>
          <a:xfrm>
            <a:off x="914400" y="4938348"/>
            <a:ext cx="24882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52EE4E6-693D-EB4A-3905-453B4AB33A48}"/>
              </a:ext>
            </a:extLst>
          </p:cNvPr>
          <p:cNvCxnSpPr>
            <a:cxnSpLocks/>
          </p:cNvCxnSpPr>
          <p:nvPr/>
        </p:nvCxnSpPr>
        <p:spPr>
          <a:xfrm>
            <a:off x="439623" y="5213841"/>
            <a:ext cx="1318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267FBB5-614B-8594-3324-11B9EDFDF49B}"/>
              </a:ext>
            </a:extLst>
          </p:cNvPr>
          <p:cNvCxnSpPr>
            <a:cxnSpLocks/>
          </p:cNvCxnSpPr>
          <p:nvPr/>
        </p:nvCxnSpPr>
        <p:spPr>
          <a:xfrm>
            <a:off x="439623" y="5489331"/>
            <a:ext cx="50408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FFE61D9-F711-B53C-6E15-86911D79742E}"/>
              </a:ext>
            </a:extLst>
          </p:cNvPr>
          <p:cNvCxnSpPr>
            <a:cxnSpLocks/>
          </p:cNvCxnSpPr>
          <p:nvPr/>
        </p:nvCxnSpPr>
        <p:spPr>
          <a:xfrm>
            <a:off x="943709" y="5764824"/>
            <a:ext cx="123678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BA6CD06-EA13-A123-8926-9C9A275A1B5A}"/>
              </a:ext>
            </a:extLst>
          </p:cNvPr>
          <p:cNvCxnSpPr>
            <a:cxnSpLocks/>
          </p:cNvCxnSpPr>
          <p:nvPr/>
        </p:nvCxnSpPr>
        <p:spPr>
          <a:xfrm>
            <a:off x="943709" y="6031525"/>
            <a:ext cx="135987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A032FBD-1969-F2E0-344B-60107D8A2086}"/>
              </a:ext>
            </a:extLst>
          </p:cNvPr>
          <p:cNvCxnSpPr>
            <a:cxnSpLocks/>
          </p:cNvCxnSpPr>
          <p:nvPr/>
        </p:nvCxnSpPr>
        <p:spPr>
          <a:xfrm>
            <a:off x="943709" y="6312390"/>
            <a:ext cx="274026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86CDE9-E456-EEA0-C79D-E704CA39B287}"/>
              </a:ext>
            </a:extLst>
          </p:cNvPr>
          <p:cNvCxnSpPr>
            <a:cxnSpLocks/>
          </p:cNvCxnSpPr>
          <p:nvPr/>
        </p:nvCxnSpPr>
        <p:spPr>
          <a:xfrm>
            <a:off x="439623" y="6623051"/>
            <a:ext cx="1318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2436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paint palette&#10;&#10;Description automatically generated">
            <a:extLst>
              <a:ext uri="{FF2B5EF4-FFF2-40B4-BE49-F238E27FC236}">
                <a16:creationId xmlns:a16="http://schemas.microsoft.com/office/drawing/2014/main" id="{F0E331CE-4989-A3B9-CFFA-2071130B1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48" y="3528053"/>
            <a:ext cx="982863" cy="982863"/>
          </a:xfrm>
          <a:prstGeom prst="rect">
            <a:avLst/>
          </a:prstGeom>
        </p:spPr>
      </p:pic>
      <p:pic>
        <p:nvPicPr>
          <p:cNvPr id="17" name="Picture 16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D2AEB50D-52C4-FF6B-5755-79B4942D3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0310" y="2233423"/>
            <a:ext cx="982862" cy="982862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Use ‘styles.css’ to hold our styling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2" name="Picture 1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F1F413B3-3283-26B7-40CC-8AF2DD03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89" y="2233021"/>
            <a:ext cx="1065002" cy="762260"/>
          </a:xfrm>
          <a:prstGeom prst="rect">
            <a:avLst/>
          </a:prstGeom>
        </p:spPr>
      </p:pic>
      <p:pic>
        <p:nvPicPr>
          <p:cNvPr id="3" name="Picture 2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58C43C8E-D9E4-63B8-C779-D3F850253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47" y="2195995"/>
            <a:ext cx="1065002" cy="762260"/>
          </a:xfrm>
          <a:prstGeom prst="rect">
            <a:avLst/>
          </a:prstGeom>
        </p:spPr>
      </p:pic>
      <p:pic>
        <p:nvPicPr>
          <p:cNvPr id="4" name="Picture 3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0FB61A13-2DEB-CEED-C8DD-F7800FB5E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68" y="2233021"/>
            <a:ext cx="1065002" cy="762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4D6F8-2784-321C-8851-59CE9C1DD71F}"/>
              </a:ext>
            </a:extLst>
          </p:cNvPr>
          <p:cNvSpPr txBox="1"/>
          <p:nvPr/>
        </p:nvSpPr>
        <p:spPr>
          <a:xfrm>
            <a:off x="3894787" y="2958255"/>
            <a:ext cx="58772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css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4519F-EA66-BA6E-4D5F-8C6BD62C0E99}"/>
              </a:ext>
            </a:extLst>
          </p:cNvPr>
          <p:cNvSpPr txBox="1"/>
          <p:nvPr/>
        </p:nvSpPr>
        <p:spPr>
          <a:xfrm>
            <a:off x="5909508" y="2992926"/>
            <a:ext cx="58772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js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741CB-CF3E-21EE-BF02-7CA8E075C8B3}"/>
              </a:ext>
            </a:extLst>
          </p:cNvPr>
          <p:cNvSpPr txBox="1"/>
          <p:nvPr/>
        </p:nvSpPr>
        <p:spPr>
          <a:xfrm>
            <a:off x="7685589" y="2970388"/>
            <a:ext cx="10650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images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62F7DE-E361-DE40-000E-6101E5A3C46B}"/>
              </a:ext>
            </a:extLst>
          </p:cNvPr>
          <p:cNvCxnSpPr>
            <a:cxnSpLocks/>
          </p:cNvCxnSpPr>
          <p:nvPr/>
        </p:nvCxnSpPr>
        <p:spPr>
          <a:xfrm flipH="1">
            <a:off x="4254680" y="2696292"/>
            <a:ext cx="530144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76B-7DC8-FF7A-486D-E6F4BDA8EE73}"/>
              </a:ext>
            </a:extLst>
          </p:cNvPr>
          <p:cNvCxnSpPr>
            <a:cxnSpLocks/>
          </p:cNvCxnSpPr>
          <p:nvPr/>
        </p:nvCxnSpPr>
        <p:spPr>
          <a:xfrm flipH="1" flipV="1">
            <a:off x="4254680" y="2700847"/>
            <a:ext cx="1" cy="105579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EA92E8-1EAD-B237-6EFC-C28FA701B4C7}"/>
              </a:ext>
            </a:extLst>
          </p:cNvPr>
          <p:cNvSpPr txBox="1"/>
          <p:nvPr/>
        </p:nvSpPr>
        <p:spPr>
          <a:xfrm>
            <a:off x="3502397" y="4513199"/>
            <a:ext cx="15340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styles.css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3162-D98B-CA22-A7D4-9795801C144B}"/>
              </a:ext>
            </a:extLst>
          </p:cNvPr>
          <p:cNvSpPr txBox="1"/>
          <p:nvPr/>
        </p:nvSpPr>
        <p:spPr>
          <a:xfrm>
            <a:off x="9329602" y="3215306"/>
            <a:ext cx="1727168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index.html</a:t>
            </a:r>
          </a:p>
        </p:txBody>
      </p:sp>
      <p:pic>
        <p:nvPicPr>
          <p:cNvPr id="18" name="Picture 17" descr="A triceratops dinosaur with horns&#10;&#10;Description automatically generated">
            <a:extLst>
              <a:ext uri="{FF2B5EF4-FFF2-40B4-BE49-F238E27FC236}">
                <a16:creationId xmlns:a16="http://schemas.microsoft.com/office/drawing/2014/main" id="{34DE6797-92D0-5681-C4A9-708D07B03C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52" y="3601447"/>
            <a:ext cx="607330" cy="402573"/>
          </a:xfrm>
          <a:prstGeom prst="rect">
            <a:avLst/>
          </a:prstGeom>
        </p:spPr>
      </p:pic>
      <p:pic>
        <p:nvPicPr>
          <p:cNvPr id="20" name="Picture 19" descr="A dinosaur flying over clouds&#10;&#10;Description automatically generated">
            <a:extLst>
              <a:ext uri="{FF2B5EF4-FFF2-40B4-BE49-F238E27FC236}">
                <a16:creationId xmlns:a16="http://schemas.microsoft.com/office/drawing/2014/main" id="{02A5DA57-F7E4-8B05-E9C7-1CCD054C4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97" y="3601447"/>
            <a:ext cx="651557" cy="402336"/>
          </a:xfrm>
          <a:prstGeom prst="rect">
            <a:avLst/>
          </a:prstGeom>
        </p:spPr>
      </p:pic>
      <p:pic>
        <p:nvPicPr>
          <p:cNvPr id="22" name="Picture 21" descr="A long shot of a dinosaur&#10;&#10;Description automatically generated">
            <a:extLst>
              <a:ext uri="{FF2B5EF4-FFF2-40B4-BE49-F238E27FC236}">
                <a16:creationId xmlns:a16="http://schemas.microsoft.com/office/drawing/2014/main" id="{644498A3-BC66-F956-07EE-24E307390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69" y="3601447"/>
            <a:ext cx="604367" cy="402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07456AE-8374-F79D-56B5-EB28CD3B176C}"/>
              </a:ext>
            </a:extLst>
          </p:cNvPr>
          <p:cNvSpPr txBox="1"/>
          <p:nvPr/>
        </p:nvSpPr>
        <p:spPr>
          <a:xfrm>
            <a:off x="4160910" y="5424058"/>
            <a:ext cx="5862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/styles.css"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</p:txBody>
      </p:sp>
    </p:spTree>
    <p:extLst>
      <p:ext uri="{BB962C8B-B14F-4D97-AF65-F5344CB8AC3E}">
        <p14:creationId xmlns:p14="http://schemas.microsoft.com/office/powerpoint/2010/main" val="2153194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20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7DA49C-FFA0-64E1-C350-7ACB49070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23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908714"/>
            <a:ext cx="11437947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padding: 0;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list-style-type: none;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Style the &lt;li&gt;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21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3" y="1908714"/>
            <a:ext cx="11437947" cy="480131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margin: 0;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padding: 0;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list-style-type: none;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li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#d7d1bc; </a:t>
            </a:r>
          </a:p>
          <a:p>
            <a:r>
              <a:rPr lang="en-US" dirty="0">
                <a:latin typeface="Consolas" panose="020B0609020204030204" pitchFamily="49" charset="0"/>
              </a:rPr>
              <a:t>    float: left;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calc(20% - 2px);</a:t>
            </a:r>
          </a:p>
          <a:p>
            <a:r>
              <a:rPr lang="en-US" dirty="0">
                <a:latin typeface="Consolas" panose="020B0609020204030204" pitchFamily="49" charset="0"/>
              </a:rPr>
              <a:t>    text-align: center;</a:t>
            </a:r>
          </a:p>
          <a:p>
            <a:r>
              <a:rPr lang="en-US" dirty="0">
                <a:latin typeface="Consolas" panose="020B0609020204030204" pitchFamily="49" charset="0"/>
              </a:rPr>
              <a:t>    border-left: 1px solid #f8f0de;</a:t>
            </a:r>
          </a:p>
          <a:p>
            <a:r>
              <a:rPr lang="en-US" dirty="0">
                <a:latin typeface="Consolas" panose="020B0609020204030204" pitchFamily="49" charset="0"/>
              </a:rPr>
              <a:t>    border-right: 1px solid black;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2em;</a:t>
            </a:r>
          </a:p>
          <a:p>
            <a:r>
              <a:rPr lang="en-US" dirty="0">
                <a:latin typeface="Consolas" panose="020B0609020204030204" pitchFamily="49" charset="0"/>
              </a:rPr>
              <a:t>    padding-top: .75em;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font-family:  "Ga </a:t>
            </a:r>
            <a:r>
              <a:rPr lang="en-US" dirty="0" err="1">
                <a:latin typeface="Consolas" panose="020B0609020204030204" pitchFamily="49" charset="0"/>
              </a:rPr>
              <a:t>Maamli</a:t>
            </a:r>
            <a:r>
              <a:rPr lang="en-US" dirty="0"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7FCB88A-FA53-B1E7-DC06-B6A9991DC276}"/>
              </a:ext>
            </a:extLst>
          </p:cNvPr>
          <p:cNvCxnSpPr>
            <a:cxnSpLocks/>
          </p:cNvCxnSpPr>
          <p:nvPr/>
        </p:nvCxnSpPr>
        <p:spPr>
          <a:xfrm>
            <a:off x="452073" y="3567024"/>
            <a:ext cx="5099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865E437-4349-9B4E-E881-DECBC9AEB34C}"/>
              </a:ext>
            </a:extLst>
          </p:cNvPr>
          <p:cNvCxnSpPr>
            <a:cxnSpLocks/>
          </p:cNvCxnSpPr>
          <p:nvPr/>
        </p:nvCxnSpPr>
        <p:spPr>
          <a:xfrm>
            <a:off x="926850" y="3842516"/>
            <a:ext cx="248822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6136740-68CC-498D-7C4B-B583D1A9258F}"/>
              </a:ext>
            </a:extLst>
          </p:cNvPr>
          <p:cNvCxnSpPr>
            <a:cxnSpLocks/>
          </p:cNvCxnSpPr>
          <p:nvPr/>
        </p:nvCxnSpPr>
        <p:spPr>
          <a:xfrm>
            <a:off x="926850" y="4118008"/>
            <a:ext cx="150348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5617300-0EA0-2E27-AE64-CACBA3D56A20}"/>
              </a:ext>
            </a:extLst>
          </p:cNvPr>
          <p:cNvCxnSpPr>
            <a:cxnSpLocks/>
          </p:cNvCxnSpPr>
          <p:nvPr/>
        </p:nvCxnSpPr>
        <p:spPr>
          <a:xfrm>
            <a:off x="926850" y="4393501"/>
            <a:ext cx="287508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C10853-34F7-C3BA-CCFC-E1C88C320D4F}"/>
              </a:ext>
            </a:extLst>
          </p:cNvPr>
          <p:cNvCxnSpPr>
            <a:cxnSpLocks/>
          </p:cNvCxnSpPr>
          <p:nvPr/>
        </p:nvCxnSpPr>
        <p:spPr>
          <a:xfrm>
            <a:off x="956159" y="4669252"/>
            <a:ext cx="23698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CACCDE4-2A42-7EA7-0968-936DEA370AF1}"/>
              </a:ext>
            </a:extLst>
          </p:cNvPr>
          <p:cNvCxnSpPr>
            <a:cxnSpLocks/>
          </p:cNvCxnSpPr>
          <p:nvPr/>
        </p:nvCxnSpPr>
        <p:spPr>
          <a:xfrm>
            <a:off x="956159" y="4944484"/>
            <a:ext cx="379125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77BE7AF-B386-1EFD-4EF3-E1DFFA469F27}"/>
              </a:ext>
            </a:extLst>
          </p:cNvPr>
          <p:cNvCxnSpPr>
            <a:cxnSpLocks/>
          </p:cNvCxnSpPr>
          <p:nvPr/>
        </p:nvCxnSpPr>
        <p:spPr>
          <a:xfrm>
            <a:off x="956159" y="5211185"/>
            <a:ext cx="372787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BD94E46-D122-DD69-0632-180E676E8E28}"/>
              </a:ext>
            </a:extLst>
          </p:cNvPr>
          <p:cNvCxnSpPr>
            <a:cxnSpLocks/>
          </p:cNvCxnSpPr>
          <p:nvPr/>
        </p:nvCxnSpPr>
        <p:spPr>
          <a:xfrm>
            <a:off x="956159" y="5492050"/>
            <a:ext cx="147417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A5C2A6F-79DC-4191-DE7D-367A6BD0E04F}"/>
              </a:ext>
            </a:extLst>
          </p:cNvPr>
          <p:cNvCxnSpPr>
            <a:cxnSpLocks/>
          </p:cNvCxnSpPr>
          <p:nvPr/>
        </p:nvCxnSpPr>
        <p:spPr>
          <a:xfrm>
            <a:off x="986031" y="5763211"/>
            <a:ext cx="23698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B49696A-2265-89A7-8A01-537BB1F4AAF1}"/>
              </a:ext>
            </a:extLst>
          </p:cNvPr>
          <p:cNvCxnSpPr>
            <a:cxnSpLocks/>
          </p:cNvCxnSpPr>
          <p:nvPr/>
        </p:nvCxnSpPr>
        <p:spPr>
          <a:xfrm>
            <a:off x="986031" y="6038443"/>
            <a:ext cx="471199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0176BC1-A575-18F7-8F59-9ABB1E22CD52}"/>
              </a:ext>
            </a:extLst>
          </p:cNvPr>
          <p:cNvCxnSpPr>
            <a:cxnSpLocks/>
          </p:cNvCxnSpPr>
          <p:nvPr/>
        </p:nvCxnSpPr>
        <p:spPr>
          <a:xfrm>
            <a:off x="986031" y="6305144"/>
            <a:ext cx="208649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D80C47E6-9BAA-23FE-ADA9-9F5BE237E572}"/>
              </a:ext>
            </a:extLst>
          </p:cNvPr>
          <p:cNvCxnSpPr>
            <a:cxnSpLocks/>
          </p:cNvCxnSpPr>
          <p:nvPr/>
        </p:nvCxnSpPr>
        <p:spPr>
          <a:xfrm>
            <a:off x="452073" y="6586009"/>
            <a:ext cx="13074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771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22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631A1A-C464-4A5C-2179-3A1CD64DA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63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662531"/>
            <a:ext cx="1143794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li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#d7d1bc; </a:t>
            </a:r>
          </a:p>
          <a:p>
            <a:r>
              <a:rPr lang="en-US" dirty="0">
                <a:latin typeface="Consolas" panose="020B0609020204030204" pitchFamily="49" charset="0"/>
              </a:rPr>
              <a:t>    float: left;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calc(20% - 2px);</a:t>
            </a:r>
          </a:p>
          <a:p>
            <a:r>
              <a:rPr lang="en-US" dirty="0">
                <a:latin typeface="Consolas" panose="020B0609020204030204" pitchFamily="49" charset="0"/>
              </a:rPr>
              <a:t>    text-align: center;</a:t>
            </a:r>
          </a:p>
          <a:p>
            <a:r>
              <a:rPr lang="en-US" dirty="0">
                <a:latin typeface="Consolas" panose="020B0609020204030204" pitchFamily="49" charset="0"/>
              </a:rPr>
              <a:t>    border-left: 1px solid #f8f0de;</a:t>
            </a:r>
          </a:p>
          <a:p>
            <a:r>
              <a:rPr lang="en-US" dirty="0">
                <a:latin typeface="Consolas" panose="020B0609020204030204" pitchFamily="49" charset="0"/>
              </a:rPr>
              <a:t>    border-right: 1px solid black;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2em;</a:t>
            </a:r>
          </a:p>
          <a:p>
            <a:r>
              <a:rPr lang="en-US" dirty="0">
                <a:latin typeface="Consolas" panose="020B0609020204030204" pitchFamily="49" charset="0"/>
              </a:rPr>
              <a:t>    padding-top: .75em;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font-family:  "Ga </a:t>
            </a:r>
            <a:r>
              <a:rPr lang="en-US" dirty="0" err="1">
                <a:latin typeface="Consolas" panose="020B0609020204030204" pitchFamily="49" charset="0"/>
              </a:rPr>
              <a:t>Maamli</a:t>
            </a:r>
            <a:r>
              <a:rPr lang="en-US" dirty="0"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Style the ends of the list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23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2" y="1662531"/>
            <a:ext cx="11437947" cy="507831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li {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background: #d7d1bc;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float: left;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width: calc(20% - 2px);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text-align: center;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border-left: 1px solid #f8f0de;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border-right: 1px solid black;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height: 2em;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padding-top: .75em;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font-family:  "Ga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Maamli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", sans-serif;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font-weight: 100;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latin typeface="Consolas" panose="020B0609020204030204" pitchFamily="49" charset="0"/>
              </a:rPr>
              <a:t>li:first-child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border-left: 1px solid #d7d1bc;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latin typeface="Consolas" panose="020B0609020204030204" pitchFamily="49" charset="0"/>
              </a:rPr>
              <a:t>li:last-child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	border-right: 1px solid #d7d1bc;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F54A44-EF1C-A314-DA38-D0B2CD37F0CB}"/>
              </a:ext>
            </a:extLst>
          </p:cNvPr>
          <p:cNvCxnSpPr>
            <a:cxnSpLocks/>
          </p:cNvCxnSpPr>
          <p:nvPr/>
        </p:nvCxnSpPr>
        <p:spPr>
          <a:xfrm>
            <a:off x="465991" y="5249011"/>
            <a:ext cx="196947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B0411E8-3CBC-22FA-1D2F-DF1AECE83F0F}"/>
              </a:ext>
            </a:extLst>
          </p:cNvPr>
          <p:cNvCxnSpPr>
            <a:cxnSpLocks/>
          </p:cNvCxnSpPr>
          <p:nvPr/>
        </p:nvCxnSpPr>
        <p:spPr>
          <a:xfrm>
            <a:off x="940774" y="5515969"/>
            <a:ext cx="385982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0DE686C-2F13-C6E0-356F-386F664D76F4}"/>
              </a:ext>
            </a:extLst>
          </p:cNvPr>
          <p:cNvCxnSpPr>
            <a:cxnSpLocks/>
          </p:cNvCxnSpPr>
          <p:nvPr/>
        </p:nvCxnSpPr>
        <p:spPr>
          <a:xfrm>
            <a:off x="407378" y="5826371"/>
            <a:ext cx="13774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9013EC-4FBE-D830-B504-C467364949B4}"/>
              </a:ext>
            </a:extLst>
          </p:cNvPr>
          <p:cNvCxnSpPr>
            <a:cxnSpLocks/>
          </p:cNvCxnSpPr>
          <p:nvPr/>
        </p:nvCxnSpPr>
        <p:spPr>
          <a:xfrm>
            <a:off x="442546" y="6066696"/>
            <a:ext cx="186045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E6E4E5-8E53-71E3-8B79-719AE7E56B1C}"/>
              </a:ext>
            </a:extLst>
          </p:cNvPr>
          <p:cNvCxnSpPr>
            <a:cxnSpLocks/>
          </p:cNvCxnSpPr>
          <p:nvPr/>
        </p:nvCxnSpPr>
        <p:spPr>
          <a:xfrm>
            <a:off x="1383325" y="6338769"/>
            <a:ext cx="397119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CA774B-D8EF-F762-4259-5B624651438B}"/>
              </a:ext>
            </a:extLst>
          </p:cNvPr>
          <p:cNvCxnSpPr>
            <a:cxnSpLocks/>
          </p:cNvCxnSpPr>
          <p:nvPr/>
        </p:nvCxnSpPr>
        <p:spPr>
          <a:xfrm>
            <a:off x="437250" y="6645098"/>
            <a:ext cx="10787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90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24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60102B-A073-8836-CF89-E9FC55A22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23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662531"/>
            <a:ext cx="1143794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li:last-child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	border-right: 1px solid #d7d1bc;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Change background color on ‘hover’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25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2" y="1662531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li:last-child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border-right: 1px solid #d7d1bc;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 err="1">
                <a:latin typeface="Consolas" panose="020B0609020204030204" pitchFamily="49" charset="0"/>
              </a:rPr>
              <a:t>li:hover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#c2bdaa;</a:t>
            </a:r>
          </a:p>
          <a:p>
            <a:r>
              <a:rPr lang="en-US" dirty="0">
                <a:latin typeface="Consolas" panose="020B0609020204030204" pitchFamily="49" charset="0"/>
              </a:rPr>
              <a:t>    cursor: pointer;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82D012F-0811-D633-C1D7-F780044ABA1B}"/>
              </a:ext>
            </a:extLst>
          </p:cNvPr>
          <p:cNvCxnSpPr>
            <a:cxnSpLocks/>
          </p:cNvCxnSpPr>
          <p:nvPr/>
        </p:nvCxnSpPr>
        <p:spPr>
          <a:xfrm>
            <a:off x="465991" y="2760788"/>
            <a:ext cx="12309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483E7E-61EC-F7B1-EED7-C1B819B768C6}"/>
              </a:ext>
            </a:extLst>
          </p:cNvPr>
          <p:cNvCxnSpPr>
            <a:cxnSpLocks/>
          </p:cNvCxnSpPr>
          <p:nvPr/>
        </p:nvCxnSpPr>
        <p:spPr>
          <a:xfrm>
            <a:off x="940774" y="3036538"/>
            <a:ext cx="24281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24ED14F-3A29-67D9-8DE1-CFE7C8242E47}"/>
              </a:ext>
            </a:extLst>
          </p:cNvPr>
          <p:cNvCxnSpPr>
            <a:cxnSpLocks/>
          </p:cNvCxnSpPr>
          <p:nvPr/>
        </p:nvCxnSpPr>
        <p:spPr>
          <a:xfrm>
            <a:off x="407378" y="3628294"/>
            <a:ext cx="13774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D43E7CE-F02D-C4C3-2D92-F4F1061BFACC}"/>
              </a:ext>
            </a:extLst>
          </p:cNvPr>
          <p:cNvCxnSpPr>
            <a:cxnSpLocks/>
          </p:cNvCxnSpPr>
          <p:nvPr/>
        </p:nvCxnSpPr>
        <p:spPr>
          <a:xfrm>
            <a:off x="940774" y="3314704"/>
            <a:ext cx="192991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368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Add the links for the coming pages: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26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8BCF6-DF9C-F834-5E46-96B872B4D29C}"/>
              </a:ext>
            </a:extLst>
          </p:cNvPr>
          <p:cNvSpPr txBox="1"/>
          <p:nvPr/>
        </p:nvSpPr>
        <p:spPr>
          <a:xfrm>
            <a:off x="343742" y="1662531"/>
            <a:ext cx="1143794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&lt;li&gt;Home&lt;/li&gt;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&lt;li&gt;Triceratops&lt;/li&gt;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&lt;li&gt;Stegosaurus&lt;/li&gt;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&lt;li&gt;Archaeopteryx&lt;/li&gt;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&lt;li&gt;Brontosaurus&lt;/li&gt;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&lt;/nav&gt;</a:t>
            </a:r>
          </a:p>
          <a:p>
            <a:r>
              <a:rPr lang="en-US" dirty="0">
                <a:latin typeface="Consolas" panose="020B0609020204030204" pitchFamily="49" charset="0"/>
              </a:rPr>
              <a:t>&lt;article&gt;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B4DAB-15EC-028A-1DD1-89CEA6EF0792}"/>
              </a:ext>
            </a:extLst>
          </p:cNvPr>
          <p:cNvSpPr txBox="1"/>
          <p:nvPr/>
        </p:nvSpPr>
        <p:spPr>
          <a:xfrm>
            <a:off x="343741" y="1662531"/>
            <a:ext cx="1143794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&lt;li&gt;Home&lt;/li&gt;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Triceratops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="page3.html"&gt;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Stegosaurus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="page4.html"&gt;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Archaeopteryx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="page5.html"&gt;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Brontosaurus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&lt;article&gt;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6D4EE92-B149-4E87-9DD9-D1E14B2D100D}"/>
              </a:ext>
            </a:extLst>
          </p:cNvPr>
          <p:cNvCxnSpPr>
            <a:cxnSpLocks/>
          </p:cNvCxnSpPr>
          <p:nvPr/>
        </p:nvCxnSpPr>
        <p:spPr>
          <a:xfrm>
            <a:off x="1987059" y="2769580"/>
            <a:ext cx="25761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A805F72-9FFE-1F50-49DF-AB0B5186BC2E}"/>
              </a:ext>
            </a:extLst>
          </p:cNvPr>
          <p:cNvCxnSpPr>
            <a:cxnSpLocks/>
          </p:cNvCxnSpPr>
          <p:nvPr/>
        </p:nvCxnSpPr>
        <p:spPr>
          <a:xfrm>
            <a:off x="1987059" y="3045330"/>
            <a:ext cx="25761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0CC9BAC-5C29-3C0F-FE5F-81C7FCA0E188}"/>
              </a:ext>
            </a:extLst>
          </p:cNvPr>
          <p:cNvCxnSpPr>
            <a:cxnSpLocks/>
          </p:cNvCxnSpPr>
          <p:nvPr/>
        </p:nvCxnSpPr>
        <p:spPr>
          <a:xfrm>
            <a:off x="1987059" y="3323496"/>
            <a:ext cx="256735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54D428-C9CA-FBCA-9172-BB3A82EB21F6}"/>
              </a:ext>
            </a:extLst>
          </p:cNvPr>
          <p:cNvCxnSpPr>
            <a:cxnSpLocks/>
          </p:cNvCxnSpPr>
          <p:nvPr/>
        </p:nvCxnSpPr>
        <p:spPr>
          <a:xfrm>
            <a:off x="1995852" y="3598988"/>
            <a:ext cx="256735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7F70D2B-4AE2-1B4C-F292-F52C8C611496}"/>
              </a:ext>
            </a:extLst>
          </p:cNvPr>
          <p:cNvCxnSpPr>
            <a:cxnSpLocks/>
          </p:cNvCxnSpPr>
          <p:nvPr/>
        </p:nvCxnSpPr>
        <p:spPr>
          <a:xfrm>
            <a:off x="5999282" y="2769580"/>
            <a:ext cx="45427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1B0476D-5D80-5C12-70B6-2BDA82F73B5C}"/>
              </a:ext>
            </a:extLst>
          </p:cNvPr>
          <p:cNvCxnSpPr>
            <a:cxnSpLocks/>
          </p:cNvCxnSpPr>
          <p:nvPr/>
        </p:nvCxnSpPr>
        <p:spPr>
          <a:xfrm>
            <a:off x="5999282" y="3045330"/>
            <a:ext cx="45427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E81919C-7D07-BF51-A9C6-9F099E889F46}"/>
              </a:ext>
            </a:extLst>
          </p:cNvPr>
          <p:cNvCxnSpPr>
            <a:cxnSpLocks/>
          </p:cNvCxnSpPr>
          <p:nvPr/>
        </p:nvCxnSpPr>
        <p:spPr>
          <a:xfrm>
            <a:off x="6224954" y="3323496"/>
            <a:ext cx="49236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9394F3E-DAF9-E9B1-4043-BA97355589B6}"/>
              </a:ext>
            </a:extLst>
          </p:cNvPr>
          <p:cNvCxnSpPr>
            <a:cxnSpLocks/>
          </p:cNvCxnSpPr>
          <p:nvPr/>
        </p:nvCxnSpPr>
        <p:spPr>
          <a:xfrm>
            <a:off x="6096000" y="3598988"/>
            <a:ext cx="47185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420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27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429439-E3E3-16B3-464E-9813D6E3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A411D7C-17BA-7F9B-2520-CC5DEC06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808DBA0-B550-C05A-158E-568CCC076F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1431" y="2735506"/>
            <a:ext cx="219075" cy="31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652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Place ‘</a:t>
            </a:r>
            <a:r>
              <a:rPr lang="en-US" sz="3200" dirty="0" err="1">
                <a:latin typeface="Sylfaen" pitchFamily="18" charset="0"/>
              </a:rPr>
              <a:t>indexpix</a:t>
            </a:r>
            <a:r>
              <a:rPr lang="en-US" sz="3200" dirty="0">
                <a:latin typeface="Sylfaen" pitchFamily="18" charset="0"/>
              </a:rPr>
              <a:t>’ in &lt;p&gt; between &lt;/nav&gt; and &lt;article&gt;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28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B8BCF6-DF9C-F834-5E46-96B872B4D29C}"/>
              </a:ext>
            </a:extLst>
          </p:cNvPr>
          <p:cNvSpPr txBox="1"/>
          <p:nvPr/>
        </p:nvSpPr>
        <p:spPr>
          <a:xfrm>
            <a:off x="343742" y="1662531"/>
            <a:ext cx="1143794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&lt;li&gt;Home&lt;/li&gt;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="page2.html"&gt;Triceratops&lt;/a&gt;&lt;/li&gt;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="page3.html"&gt;Stegosaurus&lt;/a&gt;&lt;/li&gt;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&lt;/nav&gt;</a:t>
            </a:r>
          </a:p>
          <a:p>
            <a:r>
              <a:rPr lang="en-US" dirty="0">
                <a:latin typeface="Consolas" panose="020B0609020204030204" pitchFamily="49" charset="0"/>
              </a:rPr>
              <a:t>&lt;article&gt;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B9B4DAB-15EC-028A-1DD1-89CEA6EF0792}"/>
              </a:ext>
            </a:extLst>
          </p:cNvPr>
          <p:cNvSpPr txBox="1"/>
          <p:nvPr/>
        </p:nvSpPr>
        <p:spPr>
          <a:xfrm>
            <a:off x="343741" y="1662531"/>
            <a:ext cx="11437947" cy="3416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&lt;li&gt;Home&lt;/li&gt;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="page2.html"&gt;Triceratops&lt;/a&gt;&lt;/li&gt;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="page3.html"&gt;Stegosaurus&lt;/a&gt;&lt;/li&gt;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  <a:p>
            <a:r>
              <a:rPr lang="en-US" dirty="0">
                <a:latin typeface="Consolas" panose="020B0609020204030204" pitchFamily="49" charset="0"/>
              </a:rPr>
              <a:t>&lt;p id="pix"&gt;&lt;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="images/indexpix.png" width="400" height="247" id="</a:t>
            </a:r>
            <a:r>
              <a:rPr lang="en-US" dirty="0" err="1">
                <a:latin typeface="Consolas" panose="020B0609020204030204" pitchFamily="49" charset="0"/>
              </a:rPr>
              <a:t>titlepix</a:t>
            </a:r>
            <a:r>
              <a:rPr lang="en-US" dirty="0">
                <a:latin typeface="Consolas" panose="020B0609020204030204" pitchFamily="49" charset="0"/>
              </a:rPr>
              <a:t>" alt="Pterodactyl flying against a sun" title="Pterodactyls coming to my site!"&gt;&lt;/p&gt;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&lt;article&gt;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4F08D-D2A7-5FAC-01C4-FB36B427082A}"/>
              </a:ext>
            </a:extLst>
          </p:cNvPr>
          <p:cNvCxnSpPr>
            <a:cxnSpLocks/>
          </p:cNvCxnSpPr>
          <p:nvPr/>
        </p:nvCxnSpPr>
        <p:spPr>
          <a:xfrm>
            <a:off x="430821" y="4413742"/>
            <a:ext cx="1012874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F9BEBD6-2419-25BB-17DB-E6134EB568A5}"/>
              </a:ext>
            </a:extLst>
          </p:cNvPr>
          <p:cNvCxnSpPr>
            <a:cxnSpLocks/>
          </p:cNvCxnSpPr>
          <p:nvPr/>
        </p:nvCxnSpPr>
        <p:spPr>
          <a:xfrm>
            <a:off x="439614" y="4706818"/>
            <a:ext cx="1037492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654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1CA1C0D-D032-E1D3-C12A-FEA2E953A13E}"/>
              </a:ext>
            </a:extLst>
          </p:cNvPr>
          <p:cNvSpPr txBox="1"/>
          <p:nvPr/>
        </p:nvSpPr>
        <p:spPr>
          <a:xfrm>
            <a:off x="343743" y="1662531"/>
            <a:ext cx="11437947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li:hover</a:t>
            </a:r>
            <a:r>
              <a:rPr lang="en-US" dirty="0"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#c2bdaa;</a:t>
            </a:r>
          </a:p>
          <a:p>
            <a:r>
              <a:rPr lang="en-US" dirty="0">
                <a:latin typeface="Consolas" panose="020B0609020204030204" pitchFamily="49" charset="0"/>
              </a:rPr>
              <a:t>    cursor: pointer;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Center image as a block element: 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29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2" y="1662531"/>
            <a:ext cx="11437947" cy="28623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li:hover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background: #c2bdaa;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   cursor: pointer;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#titlepix {</a:t>
            </a:r>
          </a:p>
          <a:p>
            <a:r>
              <a:rPr lang="en-US" dirty="0">
                <a:latin typeface="Consolas" panose="020B0609020204030204" pitchFamily="49" charset="0"/>
              </a:rPr>
              <a:t>    display: block;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margin: 2em auto;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33%;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auto;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783222B-1F37-6A5F-C113-25B68625E35D}"/>
              </a:ext>
            </a:extLst>
          </p:cNvPr>
          <p:cNvCxnSpPr>
            <a:cxnSpLocks/>
          </p:cNvCxnSpPr>
          <p:nvPr/>
        </p:nvCxnSpPr>
        <p:spPr>
          <a:xfrm>
            <a:off x="430821" y="3042142"/>
            <a:ext cx="138918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EB4EA3D-F2D6-89F1-52F9-AE35F8AB9AD0}"/>
              </a:ext>
            </a:extLst>
          </p:cNvPr>
          <p:cNvCxnSpPr>
            <a:cxnSpLocks/>
          </p:cNvCxnSpPr>
          <p:nvPr/>
        </p:nvCxnSpPr>
        <p:spPr>
          <a:xfrm>
            <a:off x="940777" y="3335218"/>
            <a:ext cx="186396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C38C9DE-293A-964E-0313-413B522D71E5}"/>
              </a:ext>
            </a:extLst>
          </p:cNvPr>
          <p:cNvCxnSpPr>
            <a:cxnSpLocks/>
          </p:cNvCxnSpPr>
          <p:nvPr/>
        </p:nvCxnSpPr>
        <p:spPr>
          <a:xfrm>
            <a:off x="931985" y="3871549"/>
            <a:ext cx="138918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9D50E9A-9E0C-A536-E03F-14E6639327D0}"/>
              </a:ext>
            </a:extLst>
          </p:cNvPr>
          <p:cNvCxnSpPr>
            <a:cxnSpLocks/>
          </p:cNvCxnSpPr>
          <p:nvPr/>
        </p:nvCxnSpPr>
        <p:spPr>
          <a:xfrm>
            <a:off x="940777" y="3593126"/>
            <a:ext cx="209256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73FD2C1-E720-0709-5BAB-B5F0862392A5}"/>
              </a:ext>
            </a:extLst>
          </p:cNvPr>
          <p:cNvCxnSpPr>
            <a:cxnSpLocks/>
          </p:cNvCxnSpPr>
          <p:nvPr/>
        </p:nvCxnSpPr>
        <p:spPr>
          <a:xfrm>
            <a:off x="931985" y="4138250"/>
            <a:ext cx="16265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A4FCF52-15DE-38A2-45A2-80002A7B3B72}"/>
              </a:ext>
            </a:extLst>
          </p:cNvPr>
          <p:cNvCxnSpPr>
            <a:cxnSpLocks/>
          </p:cNvCxnSpPr>
          <p:nvPr/>
        </p:nvCxnSpPr>
        <p:spPr>
          <a:xfrm>
            <a:off x="430821" y="4422533"/>
            <a:ext cx="14067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0114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Write the style for &lt;body&gt;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0EDF92-CF9F-FA43-05F0-30D35C622B9D}"/>
              </a:ext>
            </a:extLst>
          </p:cNvPr>
          <p:cNvSpPr txBox="1"/>
          <p:nvPr/>
        </p:nvSpPr>
        <p:spPr>
          <a:xfrm>
            <a:off x="343745" y="1920969"/>
            <a:ext cx="11437947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@charset "utf-8";</a:t>
            </a:r>
          </a:p>
          <a:p>
            <a:r>
              <a:rPr lang="en-US" dirty="0">
                <a:latin typeface="Consolas" panose="020B0609020204030204" pitchFamily="49" charset="0"/>
              </a:rPr>
              <a:t>/* CSS Document */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107298-1C2E-5A67-CEBE-54E538785D7B}"/>
              </a:ext>
            </a:extLst>
          </p:cNvPr>
          <p:cNvSpPr txBox="1"/>
          <p:nvPr/>
        </p:nvSpPr>
        <p:spPr>
          <a:xfrm>
            <a:off x="343744" y="1920969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@charset "utf-8";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/* CSS Document */</a:t>
            </a:r>
          </a:p>
          <a:p>
            <a:r>
              <a:rPr lang="en-US" dirty="0">
                <a:latin typeface="Consolas" panose="020B0609020204030204" pitchFamily="49" charset="0"/>
              </a:rPr>
              <a:t>body {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background: #fbf5de;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background-image: </a:t>
            </a:r>
            <a:r>
              <a:rPr lang="en-US" dirty="0" err="1">
                <a:latin typeface="Consolas" panose="020B0609020204030204" pitchFamily="49" charset="0"/>
              </a:rPr>
              <a:t>url</a:t>
            </a:r>
            <a:r>
              <a:rPr lang="en-US" dirty="0">
                <a:latin typeface="Consolas" panose="020B0609020204030204" pitchFamily="49" charset="0"/>
              </a:rPr>
              <a:t>('../images/hfootprint.png');</a:t>
            </a:r>
          </a:p>
          <a:p>
            <a:r>
              <a:rPr lang="en-US" dirty="0">
                <a:latin typeface="Consolas" panose="020B0609020204030204" pitchFamily="49" charset="0"/>
              </a:rPr>
              <a:t>    background-repeat: repeat-x;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B28C7A-57E1-E45E-F24E-71A91E493859}"/>
              </a:ext>
            </a:extLst>
          </p:cNvPr>
          <p:cNvCxnSpPr>
            <a:cxnSpLocks/>
          </p:cNvCxnSpPr>
          <p:nvPr/>
        </p:nvCxnSpPr>
        <p:spPr>
          <a:xfrm>
            <a:off x="430824" y="2760787"/>
            <a:ext cx="77372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A1AD177-C955-1655-32FD-FD14A57B3F48}"/>
              </a:ext>
            </a:extLst>
          </p:cNvPr>
          <p:cNvCxnSpPr>
            <a:cxnSpLocks/>
          </p:cNvCxnSpPr>
          <p:nvPr/>
        </p:nvCxnSpPr>
        <p:spPr>
          <a:xfrm>
            <a:off x="943709" y="3036279"/>
            <a:ext cx="246770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31B8E84-9D67-4CBE-E09C-79188F36B12D}"/>
              </a:ext>
            </a:extLst>
          </p:cNvPr>
          <p:cNvCxnSpPr>
            <a:cxnSpLocks/>
          </p:cNvCxnSpPr>
          <p:nvPr/>
        </p:nvCxnSpPr>
        <p:spPr>
          <a:xfrm>
            <a:off x="923193" y="3302979"/>
            <a:ext cx="623374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E322B52-BCCB-FD09-1BAC-EAC341F6E5B2}"/>
              </a:ext>
            </a:extLst>
          </p:cNvPr>
          <p:cNvCxnSpPr>
            <a:cxnSpLocks/>
          </p:cNvCxnSpPr>
          <p:nvPr/>
        </p:nvCxnSpPr>
        <p:spPr>
          <a:xfrm>
            <a:off x="430824" y="3859825"/>
            <a:ext cx="1524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F0A7E5A-3412-C2A8-1ACD-7302B12923F5}"/>
              </a:ext>
            </a:extLst>
          </p:cNvPr>
          <p:cNvCxnSpPr>
            <a:cxnSpLocks/>
          </p:cNvCxnSpPr>
          <p:nvPr/>
        </p:nvCxnSpPr>
        <p:spPr>
          <a:xfrm>
            <a:off x="943709" y="3587264"/>
            <a:ext cx="352278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52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30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03689F-E2E1-9552-407A-46A5A9F5F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488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4061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Place ‘para1’ image somewhere in first paragraph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Sylfaen" pitchFamily="18" charset="0"/>
            </a:endParaRPr>
          </a:p>
          <a:p>
            <a:pPr>
              <a:lnSpc>
                <a:spcPct val="40000"/>
              </a:lnSpc>
            </a:pPr>
            <a:endParaRPr lang="en-US" sz="3200" dirty="0">
              <a:latin typeface="Sylfaen" pitchFamily="18" charset="0"/>
            </a:endParaRPr>
          </a:p>
          <a:p>
            <a:pPr>
              <a:lnSpc>
                <a:spcPct val="160000"/>
              </a:lnSpc>
            </a:pPr>
            <a:r>
              <a:rPr lang="en-US" sz="3200" dirty="0">
                <a:latin typeface="Sylfaen" pitchFamily="18" charset="0"/>
              </a:rPr>
              <a:t>Place ‘para2’ image somewhere in the second paragraph</a:t>
            </a:r>
          </a:p>
          <a:p>
            <a:pPr>
              <a:lnSpc>
                <a:spcPct val="160000"/>
              </a:lnSpc>
            </a:pPr>
            <a:endParaRPr lang="en-US" sz="3200" dirty="0">
              <a:latin typeface="Sylfae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Place ‘para3’ image somewhere in the third paragraph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31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62B1EB8-141B-5171-8B9B-9D536F1D90B5}"/>
              </a:ext>
            </a:extLst>
          </p:cNvPr>
          <p:cNvSpPr txBox="1"/>
          <p:nvPr/>
        </p:nvSpPr>
        <p:spPr>
          <a:xfrm>
            <a:off x="343742" y="1662531"/>
            <a:ext cx="1143794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sit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amet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rutrum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arcu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 Integer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faucibus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pulvinar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mollis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class="left"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="images/para1.png" width="310" height="332" alt="Terrible Lizard" title="I am always hungry!"&gt;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Mauris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auctor ligula.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Nullam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non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sodales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mi.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B3E7AA-8D2B-ABF4-5FF8-02C261FB4EF9}"/>
              </a:ext>
            </a:extLst>
          </p:cNvPr>
          <p:cNvSpPr txBox="1"/>
          <p:nvPr/>
        </p:nvSpPr>
        <p:spPr>
          <a:xfrm>
            <a:off x="343741" y="3264425"/>
            <a:ext cx="1143794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sit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amet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rutrum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arcu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 Integer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faucibus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pulvinar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mollis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class="right"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="images/para2.png" width="750" height="794" alt="Terrible Lizard" title="I am very noisy!"&gt;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Mauris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auctor ligula.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Nullam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non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sodales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mi.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4B410-D39C-D1E2-F53E-485A6ACFA7CD}"/>
              </a:ext>
            </a:extLst>
          </p:cNvPr>
          <p:cNvSpPr txBox="1"/>
          <p:nvPr/>
        </p:nvSpPr>
        <p:spPr>
          <a:xfrm>
            <a:off x="343740" y="4762030"/>
            <a:ext cx="11437947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sit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amet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rutrum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arcu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 Integer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faucibus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pulvinar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mollis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en-US" dirty="0">
                <a:latin typeface="Consolas" panose="020B0609020204030204" pitchFamily="49" charset="0"/>
              </a:rPr>
              <a:t>&lt;</a:t>
            </a:r>
            <a:r>
              <a:rPr lang="en-US" dirty="0" err="1">
                <a:latin typeface="Consolas" panose="020B0609020204030204" pitchFamily="49" charset="0"/>
              </a:rPr>
              <a:t>img</a:t>
            </a:r>
            <a:r>
              <a:rPr lang="en-US" dirty="0">
                <a:latin typeface="Consolas" panose="020B0609020204030204" pitchFamily="49" charset="0"/>
              </a:rPr>
              <a:t> class="left" </a:t>
            </a:r>
            <a:r>
              <a:rPr lang="en-US" dirty="0" err="1">
                <a:latin typeface="Consolas" panose="020B0609020204030204" pitchFamily="49" charset="0"/>
              </a:rPr>
              <a:t>src</a:t>
            </a:r>
            <a:r>
              <a:rPr lang="en-US" dirty="0">
                <a:latin typeface="Consolas" panose="020B0609020204030204" pitchFamily="49" charset="0"/>
              </a:rPr>
              <a:t>="images/para3.png" width="675" height="748" alt="Brontosaurus" title="Tree tops are very tasty!"&gt;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Mauris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quis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auctor ligula.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Nullam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non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sodales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 mi.</a:t>
            </a:r>
            <a:endParaRPr lang="en-US" dirty="0">
              <a:latin typeface="Consolas" panose="020B0609020204030204" pitchFamily="49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F46C635-963A-61A6-745A-0576052AB740}"/>
              </a:ext>
            </a:extLst>
          </p:cNvPr>
          <p:cNvCxnSpPr>
            <a:cxnSpLocks/>
          </p:cNvCxnSpPr>
          <p:nvPr/>
        </p:nvCxnSpPr>
        <p:spPr>
          <a:xfrm>
            <a:off x="7385538" y="1954826"/>
            <a:ext cx="20837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C4DEB0-A020-33C5-62E0-B8F5D0CD2715}"/>
              </a:ext>
            </a:extLst>
          </p:cNvPr>
          <p:cNvCxnSpPr>
            <a:cxnSpLocks/>
          </p:cNvCxnSpPr>
          <p:nvPr/>
        </p:nvCxnSpPr>
        <p:spPr>
          <a:xfrm>
            <a:off x="448408" y="2491157"/>
            <a:ext cx="10902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9E7CAB9-5F40-2ACC-62D7-C8D6E141501F}"/>
              </a:ext>
            </a:extLst>
          </p:cNvPr>
          <p:cNvCxnSpPr>
            <a:cxnSpLocks/>
          </p:cNvCxnSpPr>
          <p:nvPr/>
        </p:nvCxnSpPr>
        <p:spPr>
          <a:xfrm>
            <a:off x="465992" y="2221526"/>
            <a:ext cx="109991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08F9CB4-FF04-7757-6156-560E9C028DD0}"/>
              </a:ext>
            </a:extLst>
          </p:cNvPr>
          <p:cNvCxnSpPr>
            <a:cxnSpLocks/>
          </p:cNvCxnSpPr>
          <p:nvPr/>
        </p:nvCxnSpPr>
        <p:spPr>
          <a:xfrm>
            <a:off x="7385538" y="3557957"/>
            <a:ext cx="20837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F45B041-A814-FCD1-B6C4-29B809898B10}"/>
              </a:ext>
            </a:extLst>
          </p:cNvPr>
          <p:cNvCxnSpPr>
            <a:cxnSpLocks/>
          </p:cNvCxnSpPr>
          <p:nvPr/>
        </p:nvCxnSpPr>
        <p:spPr>
          <a:xfrm>
            <a:off x="448408" y="4094288"/>
            <a:ext cx="9759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D2CFE681-1741-578A-1A93-060C93D289E7}"/>
              </a:ext>
            </a:extLst>
          </p:cNvPr>
          <p:cNvCxnSpPr>
            <a:cxnSpLocks/>
          </p:cNvCxnSpPr>
          <p:nvPr/>
        </p:nvCxnSpPr>
        <p:spPr>
          <a:xfrm>
            <a:off x="465992" y="3824657"/>
            <a:ext cx="1077937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A059F90-5AF9-D534-272D-D3D2560CC520}"/>
              </a:ext>
            </a:extLst>
          </p:cNvPr>
          <p:cNvCxnSpPr>
            <a:cxnSpLocks/>
          </p:cNvCxnSpPr>
          <p:nvPr/>
        </p:nvCxnSpPr>
        <p:spPr>
          <a:xfrm>
            <a:off x="7367954" y="5052649"/>
            <a:ext cx="20837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CE6943-D659-68F3-23FF-202C5D588ADB}"/>
              </a:ext>
            </a:extLst>
          </p:cNvPr>
          <p:cNvCxnSpPr>
            <a:cxnSpLocks/>
          </p:cNvCxnSpPr>
          <p:nvPr/>
        </p:nvCxnSpPr>
        <p:spPr>
          <a:xfrm>
            <a:off x="430824" y="5588980"/>
            <a:ext cx="161778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005B447-CA8E-BCF6-42F0-4053D3A7E099}"/>
              </a:ext>
            </a:extLst>
          </p:cNvPr>
          <p:cNvCxnSpPr>
            <a:cxnSpLocks/>
          </p:cNvCxnSpPr>
          <p:nvPr/>
        </p:nvCxnSpPr>
        <p:spPr>
          <a:xfrm>
            <a:off x="448408" y="5319349"/>
            <a:ext cx="109991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457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Float the images and resize: 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32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31D761-6CB2-1244-6FCD-2993432B3133}"/>
              </a:ext>
            </a:extLst>
          </p:cNvPr>
          <p:cNvSpPr txBox="1"/>
          <p:nvPr/>
        </p:nvSpPr>
        <p:spPr>
          <a:xfrm>
            <a:off x="343742" y="1662531"/>
            <a:ext cx="1143794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#titlepix {</a:t>
            </a:r>
          </a:p>
          <a:p>
            <a:r>
              <a:rPr lang="en-US" dirty="0">
                <a:latin typeface="Consolas" panose="020B0609020204030204" pitchFamily="49" charset="0"/>
              </a:rPr>
              <a:t>    display: block;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margin: 2em auto;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33%;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auto;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E2968B-0C19-28ED-4690-FE5FD026C060}"/>
              </a:ext>
            </a:extLst>
          </p:cNvPr>
          <p:cNvSpPr txBox="1"/>
          <p:nvPr/>
        </p:nvSpPr>
        <p:spPr>
          <a:xfrm>
            <a:off x="343742" y="1662531"/>
            <a:ext cx="11437947" cy="397031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.left {</a:t>
            </a:r>
          </a:p>
          <a:p>
            <a:r>
              <a:rPr lang="en-US" dirty="0">
                <a:latin typeface="Consolas" panose="020B0609020204030204" pitchFamily="49" charset="0"/>
              </a:rPr>
              <a:t>    float: left;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25%;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auto;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margin-right: .5em;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margin-bottom: .5em;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  <a:p>
            <a:r>
              <a:rPr lang="en-US" dirty="0">
                <a:latin typeface="Consolas" panose="020B0609020204030204" pitchFamily="49" charset="0"/>
              </a:rPr>
              <a:t>.right {</a:t>
            </a:r>
          </a:p>
          <a:p>
            <a:r>
              <a:rPr lang="en-US" dirty="0">
                <a:latin typeface="Consolas" panose="020B0609020204030204" pitchFamily="49" charset="0"/>
              </a:rPr>
              <a:t>    float: right;</a:t>
            </a:r>
          </a:p>
          <a:p>
            <a:r>
              <a:rPr lang="en-US" dirty="0">
                <a:latin typeface="Consolas" panose="020B0609020204030204" pitchFamily="49" charset="0"/>
              </a:rPr>
              <a:t>    width: 25%;</a:t>
            </a:r>
          </a:p>
          <a:p>
            <a:r>
              <a:rPr lang="en-US" dirty="0">
                <a:latin typeface="Consolas" panose="020B0609020204030204" pitchFamily="49" charset="0"/>
              </a:rPr>
              <a:t>    height: auto;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margin-left: .5em;</a:t>
            </a:r>
          </a:p>
          <a:p>
            <a:r>
              <a:rPr lang="en-US" dirty="0">
                <a:latin typeface="Consolas" panose="020B0609020204030204" pitchFamily="49" charset="0"/>
              </a:rPr>
              <a:t>    margin-bottom: .5em;</a:t>
            </a:r>
          </a:p>
          <a:p>
            <a:r>
              <a:rPr lang="en-US" dirty="0">
                <a:latin typeface="Consolas" panose="020B0609020204030204" pitchFamily="49" charset="0"/>
              </a:rPr>
              <a:t>}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79528D9-6E50-EF8C-76E8-41BFDCFC14F4}"/>
              </a:ext>
            </a:extLst>
          </p:cNvPr>
          <p:cNvCxnSpPr>
            <a:cxnSpLocks/>
          </p:cNvCxnSpPr>
          <p:nvPr/>
        </p:nvCxnSpPr>
        <p:spPr>
          <a:xfrm>
            <a:off x="469657" y="1949239"/>
            <a:ext cx="5099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67693C3-2C4C-DEB0-7784-87EC4803E49C}"/>
              </a:ext>
            </a:extLst>
          </p:cNvPr>
          <p:cNvCxnSpPr>
            <a:cxnSpLocks/>
          </p:cNvCxnSpPr>
          <p:nvPr/>
        </p:nvCxnSpPr>
        <p:spPr>
          <a:xfrm>
            <a:off x="944434" y="2224731"/>
            <a:ext cx="1503485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D9A5B1D-F3B0-2EC6-6421-6F7CED80373E}"/>
              </a:ext>
            </a:extLst>
          </p:cNvPr>
          <p:cNvCxnSpPr>
            <a:cxnSpLocks/>
          </p:cNvCxnSpPr>
          <p:nvPr/>
        </p:nvCxnSpPr>
        <p:spPr>
          <a:xfrm>
            <a:off x="944434" y="2500223"/>
            <a:ext cx="134156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4F7BA1-7209-BF25-D40D-2A0AD988D9BD}"/>
              </a:ext>
            </a:extLst>
          </p:cNvPr>
          <p:cNvCxnSpPr>
            <a:cxnSpLocks/>
          </p:cNvCxnSpPr>
          <p:nvPr/>
        </p:nvCxnSpPr>
        <p:spPr>
          <a:xfrm>
            <a:off x="944434" y="2775716"/>
            <a:ext cx="162292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5D5277-DDC8-A7D4-7BDD-B2036B7CFF42}"/>
              </a:ext>
            </a:extLst>
          </p:cNvPr>
          <p:cNvCxnSpPr>
            <a:cxnSpLocks/>
          </p:cNvCxnSpPr>
          <p:nvPr/>
        </p:nvCxnSpPr>
        <p:spPr>
          <a:xfrm>
            <a:off x="973743" y="3051467"/>
            <a:ext cx="23698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1DD3BE5-56A9-3163-5F93-7CBAA5F113A9}"/>
              </a:ext>
            </a:extLst>
          </p:cNvPr>
          <p:cNvCxnSpPr>
            <a:cxnSpLocks/>
          </p:cNvCxnSpPr>
          <p:nvPr/>
        </p:nvCxnSpPr>
        <p:spPr>
          <a:xfrm>
            <a:off x="973743" y="3326699"/>
            <a:ext cx="23997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689E193-15DD-9C1B-8863-DEB3EE420A70}"/>
              </a:ext>
            </a:extLst>
          </p:cNvPr>
          <p:cNvCxnSpPr>
            <a:cxnSpLocks/>
          </p:cNvCxnSpPr>
          <p:nvPr/>
        </p:nvCxnSpPr>
        <p:spPr>
          <a:xfrm>
            <a:off x="434489" y="3593400"/>
            <a:ext cx="14580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4321765-994A-D995-B4F0-DF240D725626}"/>
              </a:ext>
            </a:extLst>
          </p:cNvPr>
          <p:cNvCxnSpPr>
            <a:cxnSpLocks/>
          </p:cNvCxnSpPr>
          <p:nvPr/>
        </p:nvCxnSpPr>
        <p:spPr>
          <a:xfrm>
            <a:off x="469657" y="3874265"/>
            <a:ext cx="99865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517CE6-3833-C6C0-4C86-F832733ACE85}"/>
              </a:ext>
            </a:extLst>
          </p:cNvPr>
          <p:cNvCxnSpPr>
            <a:cxnSpLocks/>
          </p:cNvCxnSpPr>
          <p:nvPr/>
        </p:nvCxnSpPr>
        <p:spPr>
          <a:xfrm>
            <a:off x="924487" y="4145426"/>
            <a:ext cx="164286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BB8DED3-3C3B-2A2C-57E8-C8DE495CB8BA}"/>
              </a:ext>
            </a:extLst>
          </p:cNvPr>
          <p:cNvCxnSpPr>
            <a:cxnSpLocks/>
          </p:cNvCxnSpPr>
          <p:nvPr/>
        </p:nvCxnSpPr>
        <p:spPr>
          <a:xfrm>
            <a:off x="924487" y="4420658"/>
            <a:ext cx="136151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89AC29-CC5F-7786-9A6E-24C34BC01C67}"/>
              </a:ext>
            </a:extLst>
          </p:cNvPr>
          <p:cNvCxnSpPr>
            <a:cxnSpLocks/>
          </p:cNvCxnSpPr>
          <p:nvPr/>
        </p:nvCxnSpPr>
        <p:spPr>
          <a:xfrm>
            <a:off x="924487" y="4687359"/>
            <a:ext cx="164286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DACB907-1270-FB97-9412-7C108DE58F96}"/>
              </a:ext>
            </a:extLst>
          </p:cNvPr>
          <p:cNvCxnSpPr>
            <a:cxnSpLocks/>
          </p:cNvCxnSpPr>
          <p:nvPr/>
        </p:nvCxnSpPr>
        <p:spPr>
          <a:xfrm>
            <a:off x="944434" y="4966042"/>
            <a:ext cx="222079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F1B97F1-9C04-2882-75A3-C546527011FB}"/>
              </a:ext>
            </a:extLst>
          </p:cNvPr>
          <p:cNvCxnSpPr>
            <a:cxnSpLocks/>
          </p:cNvCxnSpPr>
          <p:nvPr/>
        </p:nvCxnSpPr>
        <p:spPr>
          <a:xfrm>
            <a:off x="944434" y="5241274"/>
            <a:ext cx="242904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407B60F-647B-C55A-A6D0-15973FB0CD4D}"/>
              </a:ext>
            </a:extLst>
          </p:cNvPr>
          <p:cNvCxnSpPr>
            <a:cxnSpLocks/>
          </p:cNvCxnSpPr>
          <p:nvPr/>
        </p:nvCxnSpPr>
        <p:spPr>
          <a:xfrm>
            <a:off x="439523" y="5507975"/>
            <a:ext cx="14076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46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FC785EC-31D6-CB40-B0C1-1F42EF486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59" y="0"/>
            <a:ext cx="11512296" cy="685800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33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03D74E-328C-20EF-CC43-E2DA23F08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155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862C5DF-5705-D6F4-278B-BB478BF45BA8}"/>
              </a:ext>
            </a:extLst>
          </p:cNvPr>
          <p:cNvSpPr txBox="1"/>
          <p:nvPr/>
        </p:nvSpPr>
        <p:spPr>
          <a:xfrm>
            <a:off x="343741" y="1780291"/>
            <a:ext cx="114379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&lt;article&gt;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Add an id to &lt;article&gt; for paragraph 2</a:t>
            </a:r>
          </a:p>
          <a:p>
            <a:pPr>
              <a:lnSpc>
                <a:spcPct val="150000"/>
              </a:lnSpc>
            </a:pPr>
            <a:endParaRPr lang="en-US" sz="3200" dirty="0">
              <a:latin typeface="Sylfaen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Link to open at the second paragraph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34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27796-AABA-92AE-5756-48810A5952AE}"/>
              </a:ext>
            </a:extLst>
          </p:cNvPr>
          <p:cNvSpPr txBox="1"/>
          <p:nvPr/>
        </p:nvSpPr>
        <p:spPr>
          <a:xfrm>
            <a:off x="343742" y="1780291"/>
            <a:ext cx="114379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&lt;article </a:t>
            </a:r>
            <a:r>
              <a:rPr lang="en-US" dirty="0">
                <a:latin typeface="Consolas" panose="020B0609020204030204" pitchFamily="49" charset="0"/>
              </a:rPr>
              <a:t>id="para2"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ECB756-95D5-0CCE-FD81-465008638A79}"/>
              </a:ext>
            </a:extLst>
          </p:cNvPr>
          <p:cNvSpPr txBox="1"/>
          <p:nvPr/>
        </p:nvSpPr>
        <p:spPr>
          <a:xfrm>
            <a:off x="343742" y="4438499"/>
            <a:ext cx="114379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&lt;p&gt;Go to Paragraph 2&lt;/p&gt;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6B84CF-A3C9-B637-0436-8A38FD4FAAEA}"/>
              </a:ext>
            </a:extLst>
          </p:cNvPr>
          <p:cNvSpPr txBox="1"/>
          <p:nvPr/>
        </p:nvSpPr>
        <p:spPr>
          <a:xfrm>
            <a:off x="343741" y="4438499"/>
            <a:ext cx="1143794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="index.html#para2"&gt;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Go to Paragraph 2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Consolas" panose="020B0609020204030204" pitchFamily="49" charset="0"/>
              </a:rPr>
              <a:t>&lt;/p&gt;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A2B7B04-C72C-91B9-8CBA-ECAA069F99F9}"/>
              </a:ext>
            </a:extLst>
          </p:cNvPr>
          <p:cNvCxnSpPr>
            <a:cxnSpLocks/>
          </p:cNvCxnSpPr>
          <p:nvPr/>
        </p:nvCxnSpPr>
        <p:spPr>
          <a:xfrm>
            <a:off x="1580616" y="2081904"/>
            <a:ext cx="1361513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384CC8F-E4E1-BCAE-D6FC-D53B23AFA6C9}"/>
              </a:ext>
            </a:extLst>
          </p:cNvPr>
          <p:cNvCxnSpPr>
            <a:cxnSpLocks/>
          </p:cNvCxnSpPr>
          <p:nvPr/>
        </p:nvCxnSpPr>
        <p:spPr>
          <a:xfrm>
            <a:off x="850856" y="4731321"/>
            <a:ext cx="33606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99D97B-02B8-41F1-5074-D60580A68D51}"/>
              </a:ext>
            </a:extLst>
          </p:cNvPr>
          <p:cNvCxnSpPr>
            <a:cxnSpLocks/>
          </p:cNvCxnSpPr>
          <p:nvPr/>
        </p:nvCxnSpPr>
        <p:spPr>
          <a:xfrm>
            <a:off x="6348046" y="4731321"/>
            <a:ext cx="4835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199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Add the links at the bottom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35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E27796-AABA-92AE-5756-48810A5952AE}"/>
              </a:ext>
            </a:extLst>
          </p:cNvPr>
          <p:cNvSpPr txBox="1"/>
          <p:nvPr/>
        </p:nvSpPr>
        <p:spPr>
          <a:xfrm>
            <a:off x="343742" y="1662531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    &lt;/article&gt;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&lt;footer&gt;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&lt;p&gt;Dinosaurs.com&lt;/p&gt;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&lt;p&gt;Email Danny Dinosaur&lt;/p&gt;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&lt;p&gt;Phone:&lt;/p&gt;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&lt;p&gt;Go to Paragraph 2&lt;/p&gt;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&lt;p&gt;open next page in new window&lt;/p&gt;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&lt;/footer&gt;</a:t>
            </a:r>
          </a:p>
          <a:p>
            <a:r>
              <a:rPr lang="en-US" dirty="0">
                <a:latin typeface="Consolas" panose="020B0609020204030204" pitchFamily="49" charset="0"/>
              </a:rPr>
              <a:t>&lt;/main&gt;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A41AD62-EDB5-AE55-E08C-6C941BFCADF6}"/>
              </a:ext>
            </a:extLst>
          </p:cNvPr>
          <p:cNvSpPr txBox="1"/>
          <p:nvPr/>
        </p:nvSpPr>
        <p:spPr>
          <a:xfrm>
            <a:off x="343742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&lt;/article&gt;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&lt;footer&gt;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="https://dinosaurs.com"&gt;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Go to Dinosaurs.com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&lt;p&gt;Email: 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="mailto:danny.dinosaur@dinosaur.com"&gt;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Danny Dinosaur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&lt;p&gt;Phone: 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tel</a:t>
            </a:r>
            <a:r>
              <a:rPr lang="en-US" dirty="0">
                <a:latin typeface="Consolas" panose="020B0609020204030204" pitchFamily="49" charset="0"/>
              </a:rPr>
              <a:t>:+3521234567"&gt;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(352) 123-4567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="index.html#para2"&gt;Go to Paragraph 2&lt;/a&gt;&lt;/p&gt;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&lt;p&gt;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 target="_blank"&gt;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Open next page in new window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&lt;/footer&gt;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&lt;/main&gt;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5882ED7-42E3-8272-4A16-B2360F2009EC}"/>
              </a:ext>
            </a:extLst>
          </p:cNvPr>
          <p:cNvCxnSpPr>
            <a:cxnSpLocks/>
          </p:cNvCxnSpPr>
          <p:nvPr/>
        </p:nvCxnSpPr>
        <p:spPr>
          <a:xfrm>
            <a:off x="1835595" y="2498075"/>
            <a:ext cx="397612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B0731A6-486E-D42F-8FBA-D9F789606998}"/>
              </a:ext>
            </a:extLst>
          </p:cNvPr>
          <p:cNvCxnSpPr>
            <a:cxnSpLocks/>
          </p:cNvCxnSpPr>
          <p:nvPr/>
        </p:nvCxnSpPr>
        <p:spPr>
          <a:xfrm>
            <a:off x="2735341" y="2773567"/>
            <a:ext cx="56085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DC25B91-E96E-9AE0-5259-A1BA89E459A4}"/>
              </a:ext>
            </a:extLst>
          </p:cNvPr>
          <p:cNvCxnSpPr>
            <a:cxnSpLocks/>
          </p:cNvCxnSpPr>
          <p:nvPr/>
        </p:nvCxnSpPr>
        <p:spPr>
          <a:xfrm>
            <a:off x="2735341" y="3049059"/>
            <a:ext cx="319067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296905C-2845-7FE4-04B2-B97F1FBD93B4}"/>
              </a:ext>
            </a:extLst>
          </p:cNvPr>
          <p:cNvCxnSpPr>
            <a:cxnSpLocks/>
          </p:cNvCxnSpPr>
          <p:nvPr/>
        </p:nvCxnSpPr>
        <p:spPr>
          <a:xfrm>
            <a:off x="1835595" y="3605905"/>
            <a:ext cx="465312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CD12626-9952-7FA7-DBF1-000FD44E932F}"/>
              </a:ext>
            </a:extLst>
          </p:cNvPr>
          <p:cNvCxnSpPr>
            <a:cxnSpLocks/>
          </p:cNvCxnSpPr>
          <p:nvPr/>
        </p:nvCxnSpPr>
        <p:spPr>
          <a:xfrm>
            <a:off x="9961685" y="3601104"/>
            <a:ext cx="48650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0A727D2-E496-9F70-6C6B-7BA0CD87C380}"/>
              </a:ext>
            </a:extLst>
          </p:cNvPr>
          <p:cNvCxnSpPr>
            <a:cxnSpLocks/>
          </p:cNvCxnSpPr>
          <p:nvPr/>
        </p:nvCxnSpPr>
        <p:spPr>
          <a:xfrm>
            <a:off x="7702062" y="3049059"/>
            <a:ext cx="46699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138269-E016-F141-2C20-C9DE93B79A3D}"/>
              </a:ext>
            </a:extLst>
          </p:cNvPr>
          <p:cNvCxnSpPr>
            <a:cxnSpLocks/>
          </p:cNvCxnSpPr>
          <p:nvPr/>
        </p:nvCxnSpPr>
        <p:spPr>
          <a:xfrm>
            <a:off x="10111154" y="2765835"/>
            <a:ext cx="44840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7B603DC2-917F-3277-D334-14BAD696A482}"/>
              </a:ext>
            </a:extLst>
          </p:cNvPr>
          <p:cNvCxnSpPr>
            <a:cxnSpLocks/>
          </p:cNvCxnSpPr>
          <p:nvPr/>
        </p:nvCxnSpPr>
        <p:spPr>
          <a:xfrm>
            <a:off x="8241323" y="2498075"/>
            <a:ext cx="44840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02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Save both pages, view in browser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36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37663E-948C-5017-F1FC-23C5B28E7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5536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Close ‘index’ and ‘styles’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Make four copies named: page2, page3, page4, page5.html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Place copied pages in same folder as ‘index’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37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231FD7-FD76-9A28-E404-72F28DE95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2154" y="3051856"/>
            <a:ext cx="6447692" cy="35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81228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close up of a paint palette&#10;&#10;Description automatically generated">
            <a:extLst>
              <a:ext uri="{FF2B5EF4-FFF2-40B4-BE49-F238E27FC236}">
                <a16:creationId xmlns:a16="http://schemas.microsoft.com/office/drawing/2014/main" id="{F0E331CE-4989-A3B9-CFFA-2071130B11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248" y="3528053"/>
            <a:ext cx="982863" cy="982863"/>
          </a:xfrm>
          <a:prstGeom prst="rect">
            <a:avLst/>
          </a:prstGeom>
        </p:spPr>
      </p:pic>
      <p:pic>
        <p:nvPicPr>
          <p:cNvPr id="17" name="Picture 16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D2AEB50D-52C4-FF6B-5755-79B4942D3A2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92" y="2378505"/>
            <a:ext cx="692698" cy="692698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All pathways remain the same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38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2" name="Picture 1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F1F413B3-3283-26B7-40CC-8AF2DD034D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5589" y="2233021"/>
            <a:ext cx="1065002" cy="762260"/>
          </a:xfrm>
          <a:prstGeom prst="rect">
            <a:avLst/>
          </a:prstGeom>
        </p:spPr>
      </p:pic>
      <p:pic>
        <p:nvPicPr>
          <p:cNvPr id="3" name="Picture 2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58C43C8E-D9E4-63B8-C779-D3F850253A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147" y="2195995"/>
            <a:ext cx="1065002" cy="762260"/>
          </a:xfrm>
          <a:prstGeom prst="rect">
            <a:avLst/>
          </a:prstGeom>
        </p:spPr>
      </p:pic>
      <p:pic>
        <p:nvPicPr>
          <p:cNvPr id="4" name="Picture 3" descr="A yellow file folder with black and yellow background&#10;&#10;Description automatically generated">
            <a:extLst>
              <a:ext uri="{FF2B5EF4-FFF2-40B4-BE49-F238E27FC236}">
                <a16:creationId xmlns:a16="http://schemas.microsoft.com/office/drawing/2014/main" id="{0FB61A13-2DEB-CEED-C8DD-F7800FB5E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868" y="2233021"/>
            <a:ext cx="1065002" cy="76226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584D6F8-2784-321C-8851-59CE9C1DD71F}"/>
              </a:ext>
            </a:extLst>
          </p:cNvPr>
          <p:cNvSpPr txBox="1"/>
          <p:nvPr/>
        </p:nvSpPr>
        <p:spPr>
          <a:xfrm>
            <a:off x="3894787" y="2958255"/>
            <a:ext cx="58772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dirty="0" err="1">
                <a:latin typeface="Consolas" panose="020B0609020204030204" pitchFamily="49" charset="0"/>
              </a:rPr>
              <a:t>css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F4519F-EA66-BA6E-4D5F-8C6BD62C0E99}"/>
              </a:ext>
            </a:extLst>
          </p:cNvPr>
          <p:cNvSpPr txBox="1"/>
          <p:nvPr/>
        </p:nvSpPr>
        <p:spPr>
          <a:xfrm>
            <a:off x="5909508" y="2992926"/>
            <a:ext cx="587721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 err="1">
                <a:latin typeface="Consolas" panose="020B0609020204030204" pitchFamily="49" charset="0"/>
              </a:rPr>
              <a:t>js</a:t>
            </a:r>
            <a:endParaRPr lang="en-US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D741CB-CF3E-21EE-BF02-7CA8E075C8B3}"/>
              </a:ext>
            </a:extLst>
          </p:cNvPr>
          <p:cNvSpPr txBox="1"/>
          <p:nvPr/>
        </p:nvSpPr>
        <p:spPr>
          <a:xfrm>
            <a:off x="7685589" y="2970388"/>
            <a:ext cx="10650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images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362F7DE-E361-DE40-000E-6101E5A3C46B}"/>
              </a:ext>
            </a:extLst>
          </p:cNvPr>
          <p:cNvCxnSpPr>
            <a:cxnSpLocks/>
          </p:cNvCxnSpPr>
          <p:nvPr/>
        </p:nvCxnSpPr>
        <p:spPr>
          <a:xfrm flipH="1">
            <a:off x="4254680" y="2696292"/>
            <a:ext cx="5301444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C7E76B-7DC8-FF7A-486D-E6F4BDA8EE73}"/>
              </a:ext>
            </a:extLst>
          </p:cNvPr>
          <p:cNvCxnSpPr>
            <a:cxnSpLocks/>
          </p:cNvCxnSpPr>
          <p:nvPr/>
        </p:nvCxnSpPr>
        <p:spPr>
          <a:xfrm flipH="1" flipV="1">
            <a:off x="4254680" y="2700847"/>
            <a:ext cx="1" cy="1055799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DEA92E8-1EAD-B237-6EFC-C28FA701B4C7}"/>
              </a:ext>
            </a:extLst>
          </p:cNvPr>
          <p:cNvSpPr txBox="1"/>
          <p:nvPr/>
        </p:nvSpPr>
        <p:spPr>
          <a:xfrm>
            <a:off x="3502397" y="4513199"/>
            <a:ext cx="1534060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Consolas" panose="020B0609020204030204" pitchFamily="49" charset="0"/>
              </a:rPr>
              <a:t>styles.css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6B3162-D98B-CA22-A7D4-9795801C144B}"/>
              </a:ext>
            </a:extLst>
          </p:cNvPr>
          <p:cNvSpPr txBox="1"/>
          <p:nvPr/>
        </p:nvSpPr>
        <p:spPr>
          <a:xfrm>
            <a:off x="9355052" y="3069057"/>
            <a:ext cx="172716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index.html</a:t>
            </a:r>
          </a:p>
        </p:txBody>
      </p:sp>
      <p:pic>
        <p:nvPicPr>
          <p:cNvPr id="18" name="Picture 17" descr="A triceratops dinosaur with horns&#10;&#10;Description automatically generated">
            <a:extLst>
              <a:ext uri="{FF2B5EF4-FFF2-40B4-BE49-F238E27FC236}">
                <a16:creationId xmlns:a16="http://schemas.microsoft.com/office/drawing/2014/main" id="{34DE6797-92D0-5681-C4A9-708D07B03C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52" y="3601447"/>
            <a:ext cx="607330" cy="402573"/>
          </a:xfrm>
          <a:prstGeom prst="rect">
            <a:avLst/>
          </a:prstGeom>
        </p:spPr>
      </p:pic>
      <p:pic>
        <p:nvPicPr>
          <p:cNvPr id="20" name="Picture 19" descr="A dinosaur flying over clouds&#10;&#10;Description automatically generated">
            <a:extLst>
              <a:ext uri="{FF2B5EF4-FFF2-40B4-BE49-F238E27FC236}">
                <a16:creationId xmlns:a16="http://schemas.microsoft.com/office/drawing/2014/main" id="{02A5DA57-F7E4-8B05-E9C7-1CCD054C477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797" y="3601447"/>
            <a:ext cx="651557" cy="402336"/>
          </a:xfrm>
          <a:prstGeom prst="rect">
            <a:avLst/>
          </a:prstGeom>
        </p:spPr>
      </p:pic>
      <p:pic>
        <p:nvPicPr>
          <p:cNvPr id="22" name="Picture 21" descr="A long shot of a dinosaur&#10;&#10;Description automatically generated">
            <a:extLst>
              <a:ext uri="{FF2B5EF4-FFF2-40B4-BE49-F238E27FC236}">
                <a16:creationId xmlns:a16="http://schemas.microsoft.com/office/drawing/2014/main" id="{644498A3-BC66-F956-07EE-24E30739070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1269" y="3601447"/>
            <a:ext cx="604367" cy="40233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07456AE-8374-F79D-56B5-EB28CD3B176C}"/>
              </a:ext>
            </a:extLst>
          </p:cNvPr>
          <p:cNvSpPr txBox="1"/>
          <p:nvPr/>
        </p:nvSpPr>
        <p:spPr>
          <a:xfrm>
            <a:off x="3100821" y="5451357"/>
            <a:ext cx="5862766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/styles.css"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</p:txBody>
      </p:sp>
      <p:pic>
        <p:nvPicPr>
          <p:cNvPr id="9" name="Picture 8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2467E069-4CF2-FE8C-7F82-887BEF71C4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7" y="4882531"/>
            <a:ext cx="692698" cy="692698"/>
          </a:xfrm>
          <a:prstGeom prst="rect">
            <a:avLst/>
          </a:prstGeom>
        </p:spPr>
      </p:pic>
      <p:pic>
        <p:nvPicPr>
          <p:cNvPr id="10" name="Picture 9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B34AAB41-37AA-5D9D-AEA6-549B426A5EE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92" y="160897"/>
            <a:ext cx="692698" cy="692698"/>
          </a:xfrm>
          <a:prstGeom prst="rect">
            <a:avLst/>
          </a:prstGeom>
        </p:spPr>
      </p:pic>
      <p:pic>
        <p:nvPicPr>
          <p:cNvPr id="16" name="Picture 15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44A3C8A5-D30A-6537-8B90-268BDFA0E5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2287" y="3657434"/>
            <a:ext cx="692698" cy="692698"/>
          </a:xfrm>
          <a:prstGeom prst="rect">
            <a:avLst/>
          </a:prstGeom>
        </p:spPr>
      </p:pic>
      <p:pic>
        <p:nvPicPr>
          <p:cNvPr id="19" name="Picture 18" descr="A blue and white paper with black text&#10;&#10;Description automatically generated">
            <a:extLst>
              <a:ext uri="{FF2B5EF4-FFF2-40B4-BE49-F238E27FC236}">
                <a16:creationId xmlns:a16="http://schemas.microsoft.com/office/drawing/2014/main" id="{83BFCC1B-5D4C-1FEA-E92D-F0E36BD445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5392" y="1269701"/>
            <a:ext cx="692698" cy="69269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50E5D86-B1C5-7678-E440-359FD0919952}"/>
              </a:ext>
            </a:extLst>
          </p:cNvPr>
          <p:cNvSpPr txBox="1"/>
          <p:nvPr/>
        </p:nvSpPr>
        <p:spPr>
          <a:xfrm>
            <a:off x="9395066" y="5586359"/>
            <a:ext cx="172716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page5.html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0A42309-67C0-4DBB-5C14-2B8D0929A764}"/>
              </a:ext>
            </a:extLst>
          </p:cNvPr>
          <p:cNvSpPr txBox="1"/>
          <p:nvPr/>
        </p:nvSpPr>
        <p:spPr>
          <a:xfrm>
            <a:off x="9355052" y="4365270"/>
            <a:ext cx="172716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page4.html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ECF4915-C0DA-82AA-16E6-D6E291BF496E}"/>
              </a:ext>
            </a:extLst>
          </p:cNvPr>
          <p:cNvSpPr txBox="1"/>
          <p:nvPr/>
        </p:nvSpPr>
        <p:spPr>
          <a:xfrm>
            <a:off x="9355052" y="1925244"/>
            <a:ext cx="172716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page3.html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CB23432-D4B5-7730-53DC-2CF1820CC5EE}"/>
              </a:ext>
            </a:extLst>
          </p:cNvPr>
          <p:cNvSpPr txBox="1"/>
          <p:nvPr/>
        </p:nvSpPr>
        <p:spPr>
          <a:xfrm>
            <a:off x="9360364" y="853595"/>
            <a:ext cx="1727168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Consolas" panose="020B0609020204030204" pitchFamily="49" charset="0"/>
              </a:rPr>
              <a:t>page2.html</a:t>
            </a:r>
          </a:p>
        </p:txBody>
      </p:sp>
    </p:spTree>
    <p:extLst>
      <p:ext uri="{BB962C8B-B14F-4D97-AF65-F5344CB8AC3E}">
        <p14:creationId xmlns:p14="http://schemas.microsoft.com/office/powerpoint/2010/main" val="374989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Open ‘page2.html’. Fix dead link in the &lt;nav&gt; of page2: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39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9C9A7-A10E-A769-FE15-0907CB8E731C}"/>
              </a:ext>
            </a:extLst>
          </p:cNvPr>
          <p:cNvSpPr txBox="1"/>
          <p:nvPr/>
        </p:nvSpPr>
        <p:spPr>
          <a:xfrm>
            <a:off x="343742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&lt;li&gt;Home&lt;/li&gt;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="page2.html"&gt;Triceratops&lt;/a&gt;&lt;/li&gt;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="page3.html"&gt;Stegosaurus&lt;/a&gt;&lt;/li&gt;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&lt;/</a:t>
            </a:r>
            <a:r>
              <a:rPr lang="en-US" dirty="0" err="1">
                <a:latin typeface="Consolas" panose="020B0609020204030204" pitchFamily="49" charset="0"/>
              </a:rPr>
              <a:t>ul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&lt;/nav&gt;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29144-10F5-EFA3-803A-29AE8C7A4C13}"/>
              </a:ext>
            </a:extLst>
          </p:cNvPr>
          <p:cNvSpPr txBox="1"/>
          <p:nvPr/>
        </p:nvSpPr>
        <p:spPr>
          <a:xfrm>
            <a:off x="343741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="index.html"&gt;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Home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&lt;li&gt;Triceratops&lt;/li&gt;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="page3.html"&gt;Stegosaurus&lt;/a&gt;&lt;/li&gt;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D58C18A-41AC-53B8-1BC8-58D8981EA966}"/>
              </a:ext>
            </a:extLst>
          </p:cNvPr>
          <p:cNvCxnSpPr>
            <a:cxnSpLocks/>
          </p:cNvCxnSpPr>
          <p:nvPr/>
        </p:nvCxnSpPr>
        <p:spPr>
          <a:xfrm>
            <a:off x="1969477" y="2498075"/>
            <a:ext cx="25937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559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Go to fonts.google.com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Find ‘Ga </a:t>
            </a:r>
            <a:r>
              <a:rPr lang="en-US" sz="3200" dirty="0" err="1">
                <a:latin typeface="Sylfaen" pitchFamily="18" charset="0"/>
              </a:rPr>
              <a:t>Maamli</a:t>
            </a:r>
            <a:r>
              <a:rPr lang="en-US" sz="3200" dirty="0">
                <a:latin typeface="Sylfaen" pitchFamily="18" charset="0"/>
              </a:rPr>
              <a:t>’ and ‘Get font’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Get the Embed Code; copy 3 links into &lt;head&gt; of index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275897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Open ‘page2.html’. Fix dead link in the &lt;nav&gt; of page2: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40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8CAF664-0EC6-8519-EAA3-0AF3C57DE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" y="0"/>
            <a:ext cx="115122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52978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Change the anchor link to page2 and next page to page3: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41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69C9A7-A10E-A769-FE15-0907CB8E731C}"/>
              </a:ext>
            </a:extLst>
          </p:cNvPr>
          <p:cNvSpPr txBox="1"/>
          <p:nvPr/>
        </p:nvSpPr>
        <p:spPr>
          <a:xfrm>
            <a:off x="343742" y="1662530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&lt;footer&gt;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="https://dinosaurs.com"&gt;Go to Dinosaurs.com&lt;/a&gt;&lt;/p&gt;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&lt;p&gt;Email: 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="mailto:danny.dinosaur@dinosaur.com"&gt;Danny Dinosaur&lt;/a&gt;&lt;/p&gt;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&lt;p&gt;Phone: 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tel</a:t>
            </a:r>
            <a:r>
              <a:rPr lang="en-US" dirty="0">
                <a:latin typeface="Consolas" panose="020B0609020204030204" pitchFamily="49" charset="0"/>
              </a:rPr>
              <a:t>:+3521234567"&gt;(352) 123-4567&lt;/a&gt;&lt;/p&gt;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="index.html#para2"&gt;Go to Paragraph 2&lt;/a&gt;&lt;/p&gt;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 target="_blank"&gt;Open next page in new window&lt;/a&gt;&lt;/p&gt;</a:t>
            </a:r>
          </a:p>
          <a:p>
            <a:r>
              <a:rPr lang="en-US" dirty="0">
                <a:latin typeface="Consolas" panose="020B0609020204030204" pitchFamily="49" charset="0"/>
              </a:rPr>
              <a:t>&lt;/footer&gt;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29144-10F5-EFA3-803A-29AE8C7A4C13}"/>
              </a:ext>
            </a:extLst>
          </p:cNvPr>
          <p:cNvSpPr txBox="1"/>
          <p:nvPr/>
        </p:nvSpPr>
        <p:spPr>
          <a:xfrm>
            <a:off x="343741" y="1662529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&lt;footer&gt;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="https://dinosaurs.com"&gt;Go to Dinosaurs.com&lt;/a&gt;&lt;/p&gt;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&lt;p&gt;Email: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="mailto:danny.dinosaur@dinosaur.com"&gt;Danny Dinosaur&lt;/a&gt;&lt;/p&gt;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&lt;p&gt;Phone: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:+3521234567"&gt;(352) 123-4567&lt;/a&gt;&lt;/p&gt;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page2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.html#para2"&gt;Go to Paragraph 2&lt;/a&gt;&lt;/p&gt;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page3.html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target="_blank"&gt;Open next page in new window&lt;/a&gt;&lt;/p&gt;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&lt;/footer&gt;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6075ADAB-4A17-5570-E664-1C5A6C2FF297}"/>
              </a:ext>
            </a:extLst>
          </p:cNvPr>
          <p:cNvCxnSpPr>
            <a:cxnSpLocks/>
          </p:cNvCxnSpPr>
          <p:nvPr/>
        </p:nvCxnSpPr>
        <p:spPr>
          <a:xfrm>
            <a:off x="2413488" y="3043198"/>
            <a:ext cx="70778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7DCDA60-EBE8-CE68-6602-0749DBAB0889}"/>
              </a:ext>
            </a:extLst>
          </p:cNvPr>
          <p:cNvCxnSpPr>
            <a:cxnSpLocks/>
          </p:cNvCxnSpPr>
          <p:nvPr/>
        </p:nvCxnSpPr>
        <p:spPr>
          <a:xfrm>
            <a:off x="2429608" y="3336275"/>
            <a:ext cx="128074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6878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Page3 fixes: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42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29144-10F5-EFA3-803A-29AE8C7A4C13}"/>
              </a:ext>
            </a:extLst>
          </p:cNvPr>
          <p:cNvSpPr txBox="1"/>
          <p:nvPr/>
        </p:nvSpPr>
        <p:spPr>
          <a:xfrm>
            <a:off x="343741" y="4413747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&lt;footer&gt;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="https://dinosaurs.com"&gt;Go to Dinosaurs.com&lt;/a&gt;&lt;/p&gt;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&lt;p&gt;Email: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="mailto:danny.dinosaur@dinosaur.com"&gt;Danny Dinosaur&lt;/a&gt;&lt;/p&gt;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&lt;p&gt;Phone: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:+3521234567"&gt;(352) 123-4567&lt;/a&gt;&lt;/p&gt;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page3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.html#para2"&gt;Go to Paragraph 2&lt;/a&gt;&lt;/p&gt;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page4.html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target="_blank"&gt;Open next page in new window&lt;/a&gt;&lt;/p&gt;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&lt;/footer&gt;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C26F-B97B-9B74-734F-DDC910D5266E}"/>
              </a:ext>
            </a:extLst>
          </p:cNvPr>
          <p:cNvSpPr txBox="1"/>
          <p:nvPr/>
        </p:nvSpPr>
        <p:spPr>
          <a:xfrm>
            <a:off x="343741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="index.html"&gt;Home&lt;/a&gt;&lt;/li&gt;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="page2.html"&gt;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Triceratops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&lt;li&gt;Stegosaurus&lt;/li&gt;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1C16ED4-CB31-9886-7EE4-58BAAE86DCF6}"/>
              </a:ext>
            </a:extLst>
          </p:cNvPr>
          <p:cNvCxnSpPr>
            <a:cxnSpLocks/>
          </p:cNvCxnSpPr>
          <p:nvPr/>
        </p:nvCxnSpPr>
        <p:spPr>
          <a:xfrm>
            <a:off x="1978270" y="2770636"/>
            <a:ext cx="25937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3AEBB1F-05F6-6828-F2EA-0556CFFDC8F8}"/>
              </a:ext>
            </a:extLst>
          </p:cNvPr>
          <p:cNvCxnSpPr>
            <a:cxnSpLocks/>
          </p:cNvCxnSpPr>
          <p:nvPr/>
        </p:nvCxnSpPr>
        <p:spPr>
          <a:xfrm>
            <a:off x="5934808" y="2770636"/>
            <a:ext cx="52753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4769E77-92DC-FCCC-B12E-067C879F0F07}"/>
              </a:ext>
            </a:extLst>
          </p:cNvPr>
          <p:cNvCxnSpPr>
            <a:cxnSpLocks/>
          </p:cNvCxnSpPr>
          <p:nvPr/>
        </p:nvCxnSpPr>
        <p:spPr>
          <a:xfrm>
            <a:off x="2420815" y="5806912"/>
            <a:ext cx="6740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A397BB-AFB8-1B49-F0A2-64636915D3EC}"/>
              </a:ext>
            </a:extLst>
          </p:cNvPr>
          <p:cNvCxnSpPr>
            <a:cxnSpLocks/>
          </p:cNvCxnSpPr>
          <p:nvPr/>
        </p:nvCxnSpPr>
        <p:spPr>
          <a:xfrm>
            <a:off x="2420815" y="6073613"/>
            <a:ext cx="12192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469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Page4 fixes: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43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29144-10F5-EFA3-803A-29AE8C7A4C13}"/>
              </a:ext>
            </a:extLst>
          </p:cNvPr>
          <p:cNvSpPr txBox="1"/>
          <p:nvPr/>
        </p:nvSpPr>
        <p:spPr>
          <a:xfrm>
            <a:off x="343741" y="4413747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&lt;footer&gt;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="https://dinosaurs.com"&gt;Go to Dinosaurs.com&lt;/a&gt;&lt;/p&gt;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&lt;p&gt;Email: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="mailto:danny.dinosaur@dinosaur.com"&gt;Danny Dinosaur&lt;/a&gt;&lt;/p&gt;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&lt;p&gt;Phone: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:+3521234567"&gt;(352) 123-4567&lt;/a&gt;&lt;/p&gt;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page4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.html#para2"&gt;Go to Paragraph 2&lt;/a&gt;&lt;/p&gt;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page5.html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target="_blank"&gt;Open next page in new window&lt;/a&gt;&lt;/p&gt;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&lt;/footer&gt;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C26F-B97B-9B74-734F-DDC910D5266E}"/>
              </a:ext>
            </a:extLst>
          </p:cNvPr>
          <p:cNvSpPr txBox="1"/>
          <p:nvPr/>
        </p:nvSpPr>
        <p:spPr>
          <a:xfrm>
            <a:off x="343741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="index.html"&gt;Home&lt;/a&gt;&lt;/li&gt;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="page2.html"&gt;Triceratops&lt;/a&gt;&lt;/li&gt;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</a:t>
            </a:r>
            <a:r>
              <a:rPr lang="en-US" dirty="0">
                <a:latin typeface="Consolas" panose="020B0609020204030204" pitchFamily="49" charset="0"/>
              </a:rPr>
              <a:t>&lt;a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="page3.html"&gt;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Stegosaurus</a:t>
            </a:r>
            <a:r>
              <a:rPr lang="en-US" dirty="0">
                <a:latin typeface="Consolas" panose="020B0609020204030204" pitchFamily="49" charset="0"/>
              </a:rPr>
              <a:t>&lt;/a&gt;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&lt;li&gt;Archaeopteryx&lt;/li&gt;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="page5.html"&gt;Brontosaurus&lt;/a&gt;&lt;/li&gt;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29437AC-F3BD-6013-7602-B5BF06119F2B}"/>
              </a:ext>
            </a:extLst>
          </p:cNvPr>
          <p:cNvCxnSpPr>
            <a:cxnSpLocks/>
          </p:cNvCxnSpPr>
          <p:nvPr/>
        </p:nvCxnSpPr>
        <p:spPr>
          <a:xfrm>
            <a:off x="1978270" y="3034405"/>
            <a:ext cx="25937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2F87E4C-EA5B-46A3-0465-37534ED8DE69}"/>
              </a:ext>
            </a:extLst>
          </p:cNvPr>
          <p:cNvCxnSpPr>
            <a:cxnSpLocks/>
          </p:cNvCxnSpPr>
          <p:nvPr/>
        </p:nvCxnSpPr>
        <p:spPr>
          <a:xfrm>
            <a:off x="5934808" y="3034405"/>
            <a:ext cx="52753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85B07AC-B6C2-7DE1-A83A-A6E8828648A9}"/>
              </a:ext>
            </a:extLst>
          </p:cNvPr>
          <p:cNvCxnSpPr>
            <a:cxnSpLocks/>
          </p:cNvCxnSpPr>
          <p:nvPr/>
        </p:nvCxnSpPr>
        <p:spPr>
          <a:xfrm>
            <a:off x="2420815" y="5806912"/>
            <a:ext cx="6740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EE58BE8-1184-E7E7-3051-CC8CEF855220}"/>
              </a:ext>
            </a:extLst>
          </p:cNvPr>
          <p:cNvCxnSpPr>
            <a:cxnSpLocks/>
          </p:cNvCxnSpPr>
          <p:nvPr/>
        </p:nvCxnSpPr>
        <p:spPr>
          <a:xfrm>
            <a:off x="2420815" y="6073613"/>
            <a:ext cx="12192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384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Page5 fixes: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44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929144-10F5-EFA3-803A-29AE8C7A4C13}"/>
              </a:ext>
            </a:extLst>
          </p:cNvPr>
          <p:cNvSpPr txBox="1"/>
          <p:nvPr/>
        </p:nvSpPr>
        <p:spPr>
          <a:xfrm>
            <a:off x="343741" y="4413747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&lt;footer&gt;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="https://dinosaurs.com"&gt;Go to Dinosaurs.com&lt;/a&gt;&lt;/p&gt;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&lt;p&gt;Email: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="mailto:danny.dinosaur@dinosaur.com"&gt;Danny Dinosaur&lt;/a&gt;&lt;/p&gt;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&lt;p&gt;Phone: 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:+3521234567"&gt;(352) 123-4567&lt;/a&gt;&lt;/p&gt;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>
                <a:latin typeface="Consolas" panose="020B0609020204030204" pitchFamily="49" charset="0"/>
              </a:rPr>
              <a:t>page5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.html#para2"&gt;Go to Paragraph 2&lt;/a&gt;&lt;/p&gt;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&lt;p&gt;&lt;a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=“</a:t>
            </a:r>
            <a:r>
              <a:rPr lang="en-US" dirty="0">
                <a:latin typeface="Consolas" panose="020B0609020204030204" pitchFamily="49" charset="0"/>
              </a:rPr>
              <a:t>index.html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target="_blank"&gt;Open next page in new window&lt;/a&gt;&lt;/p&gt;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&lt;/footer&gt;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A9C26F-B97B-9B74-734F-DDC910D5266E}"/>
              </a:ext>
            </a:extLst>
          </p:cNvPr>
          <p:cNvSpPr txBox="1"/>
          <p:nvPr/>
        </p:nvSpPr>
        <p:spPr>
          <a:xfrm>
            <a:off x="343741" y="1662530"/>
            <a:ext cx="11437947" cy="258532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&lt;nav&gt;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="index.html"&gt;Home&lt;/a&gt;&lt;/li&gt;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="page2.html"&gt;Triceratops&lt;/a&gt;&lt;/li&gt;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="page3.html"&gt;Stegosaurus&lt;/a&gt;&lt;/li&gt;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&lt;li&gt;&lt;a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="page4.html"&gt;Archaeopteryx&lt;/a&gt;&lt;/li&gt;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&lt;li&gt;Brontosaurus&lt;/li&gt;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ul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&lt;/nav&gt;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F9AF180-AD17-70B1-DA93-5A44EA40EBA9}"/>
              </a:ext>
            </a:extLst>
          </p:cNvPr>
          <p:cNvCxnSpPr>
            <a:cxnSpLocks/>
          </p:cNvCxnSpPr>
          <p:nvPr/>
        </p:nvCxnSpPr>
        <p:spPr>
          <a:xfrm>
            <a:off x="1978270" y="3324551"/>
            <a:ext cx="259373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DE7952A-6D4E-26C4-AACA-8A8E90D6E6B8}"/>
              </a:ext>
            </a:extLst>
          </p:cNvPr>
          <p:cNvCxnSpPr>
            <a:cxnSpLocks/>
          </p:cNvCxnSpPr>
          <p:nvPr/>
        </p:nvCxnSpPr>
        <p:spPr>
          <a:xfrm>
            <a:off x="6172201" y="3324551"/>
            <a:ext cx="527538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9778861-EB0E-6F2E-AAA7-72C491011643}"/>
              </a:ext>
            </a:extLst>
          </p:cNvPr>
          <p:cNvCxnSpPr>
            <a:cxnSpLocks/>
          </p:cNvCxnSpPr>
          <p:nvPr/>
        </p:nvCxnSpPr>
        <p:spPr>
          <a:xfrm>
            <a:off x="2420815" y="5806912"/>
            <a:ext cx="67407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1EAEBB1-8BB1-A84F-82A8-60398BB7BEFA}"/>
              </a:ext>
            </a:extLst>
          </p:cNvPr>
          <p:cNvCxnSpPr>
            <a:cxnSpLocks/>
          </p:cNvCxnSpPr>
          <p:nvPr/>
        </p:nvCxnSpPr>
        <p:spPr>
          <a:xfrm>
            <a:off x="2420815" y="6073613"/>
            <a:ext cx="12192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0357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Copy &amp; Paste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Done!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45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E3A930-DF45-80A9-8CF7-F139288468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1" y="66518"/>
            <a:ext cx="6105280" cy="6721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009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Go to fonts.google.com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Find ‘Ga </a:t>
            </a:r>
            <a:r>
              <a:rPr lang="en-US" sz="3200" dirty="0" err="1">
                <a:latin typeface="Sylfaen" pitchFamily="18" charset="0"/>
              </a:rPr>
              <a:t>Maamli</a:t>
            </a:r>
            <a:r>
              <a:rPr lang="en-US" sz="3200" dirty="0">
                <a:latin typeface="Sylfaen" pitchFamily="18" charset="0"/>
              </a:rPr>
              <a:t>’ and ‘Get font’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Get the Embed Code; copy 3 links into &lt;head&gt; of index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5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FAD41F1-B1CE-068E-E164-8C28F7983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F9F41-DCF2-559E-4631-BDED9BA4A703}"/>
              </a:ext>
            </a:extLst>
          </p:cNvPr>
          <p:cNvCxnSpPr/>
          <p:nvPr/>
        </p:nvCxnSpPr>
        <p:spPr>
          <a:xfrm flipH="1">
            <a:off x="8713177" y="3293894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A024A0-EEAA-00C3-73FC-7A4DFD27F0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E7B2A-994B-DF5E-1F93-3FAD9E0D1DD6}"/>
              </a:ext>
            </a:extLst>
          </p:cNvPr>
          <p:cNvCxnSpPr>
            <a:cxnSpLocks/>
          </p:cNvCxnSpPr>
          <p:nvPr/>
        </p:nvCxnSpPr>
        <p:spPr>
          <a:xfrm flipH="1">
            <a:off x="8038727" y="5176244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84290CB8-7492-D154-8331-FFF081C012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B1AB7D-FBB4-6A9C-BB16-AE1286B3A66C}"/>
              </a:ext>
            </a:extLst>
          </p:cNvPr>
          <p:cNvCxnSpPr/>
          <p:nvPr/>
        </p:nvCxnSpPr>
        <p:spPr>
          <a:xfrm flipH="1">
            <a:off x="10884903" y="3630264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B7EBC49-5260-FFAA-6453-2618EF2697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42BF59A-B289-A05C-C56D-C201DCE62668}"/>
              </a:ext>
            </a:extLst>
          </p:cNvPr>
          <p:cNvCxnSpPr/>
          <p:nvPr/>
        </p:nvCxnSpPr>
        <p:spPr>
          <a:xfrm flipH="1">
            <a:off x="10330963" y="4279654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4CD959A-77E5-AEF8-78EE-B6ADBA6390F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D12E878-DDAD-3B27-E720-653B7497DDCC}"/>
              </a:ext>
            </a:extLst>
          </p:cNvPr>
          <p:cNvCxnSpPr/>
          <p:nvPr/>
        </p:nvCxnSpPr>
        <p:spPr>
          <a:xfrm flipH="1">
            <a:off x="10666762" y="5236502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FBF1469E-7A9F-789E-7846-50C6F78D7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54515" y="2902809"/>
            <a:ext cx="6104892" cy="3903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9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D0764DE-86D5-A18C-7758-B444DE993F6F}"/>
              </a:ext>
            </a:extLst>
          </p:cNvPr>
          <p:cNvSpPr txBox="1"/>
          <p:nvPr/>
        </p:nvSpPr>
        <p:spPr>
          <a:xfrm>
            <a:off x="343744" y="1768655"/>
            <a:ext cx="11437947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latin typeface="Consolas" panose="020B0609020204030204" pitchFamily="49" charset="0"/>
              </a:rPr>
              <a:t>en</a:t>
            </a:r>
            <a:r>
              <a:rPr lang="en-US" dirty="0"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&lt;title&gt;Steve Johnson Dinosaur Assignment&lt;/title&gt;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css</a:t>
            </a:r>
            <a:r>
              <a:rPr lang="en-US" dirty="0">
                <a:latin typeface="Consolas" panose="020B0609020204030204" pitchFamily="49" charset="0"/>
              </a:rPr>
              <a:t>/styles.css"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latin typeface="Consolas" panose="020B0609020204030204" pitchFamily="49" charset="0"/>
              </a:rPr>
              <a:t>&lt;/head&gt;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Paste in 3 links: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6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71FDD3-FDD3-4117-ED60-E949A75A3591}"/>
              </a:ext>
            </a:extLst>
          </p:cNvPr>
          <p:cNvSpPr txBox="1"/>
          <p:nvPr/>
        </p:nvSpPr>
        <p:spPr>
          <a:xfrm>
            <a:off x="343745" y="1768655"/>
            <a:ext cx="11437947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&lt;title&gt;</a:t>
            </a:r>
            <a:r>
              <a:rPr lang="en-US" dirty="0">
                <a:latin typeface="Consolas" panose="020B0609020204030204" pitchFamily="49" charset="0"/>
              </a:rPr>
              <a:t>Steve Johnson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Dinosaur Assignment&lt;/title&gt;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/styles.css"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preconnect</a:t>
            </a:r>
            <a:r>
              <a:rPr lang="en-US" dirty="0">
                <a:latin typeface="Consolas" panose="020B0609020204030204" pitchFamily="49" charset="0"/>
              </a:rPr>
              <a:t>"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="https://fonts.googleapis.com"&gt;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preconnect</a:t>
            </a:r>
            <a:r>
              <a:rPr lang="en-US" dirty="0">
                <a:latin typeface="Consolas" panose="020B0609020204030204" pitchFamily="49" charset="0"/>
              </a:rPr>
              <a:t>"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="https://fonts.gstatic.com" </a:t>
            </a:r>
            <a:r>
              <a:rPr lang="en-US" dirty="0" err="1">
                <a:latin typeface="Consolas" panose="020B0609020204030204" pitchFamily="49" charset="0"/>
              </a:rPr>
              <a:t>crossorigin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="https://fonts.googleapis.com/css2?family=</a:t>
            </a:r>
            <a:r>
              <a:rPr lang="en-US" dirty="0" err="1">
                <a:latin typeface="Consolas" panose="020B0609020204030204" pitchFamily="49" charset="0"/>
              </a:rPr>
              <a:t>Ga+Maamli&amp;display</a:t>
            </a:r>
            <a:r>
              <a:rPr lang="en-US" dirty="0">
                <a:latin typeface="Consolas" panose="020B0609020204030204" pitchFamily="49" charset="0"/>
              </a:rPr>
              <a:t>=swap"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8F86D31-9F7C-D5D2-6E54-71FF0460FCA5}"/>
              </a:ext>
            </a:extLst>
          </p:cNvPr>
          <p:cNvCxnSpPr>
            <a:cxnSpLocks/>
          </p:cNvCxnSpPr>
          <p:nvPr/>
        </p:nvCxnSpPr>
        <p:spPr>
          <a:xfrm>
            <a:off x="1503486" y="3701564"/>
            <a:ext cx="735916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7C2A1E-017D-4FCC-F7DB-C2A36C678CDA}"/>
              </a:ext>
            </a:extLst>
          </p:cNvPr>
          <p:cNvCxnSpPr>
            <a:cxnSpLocks/>
          </p:cNvCxnSpPr>
          <p:nvPr/>
        </p:nvCxnSpPr>
        <p:spPr>
          <a:xfrm>
            <a:off x="1503486" y="3977056"/>
            <a:ext cx="844940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44B1B2-E335-D736-A489-729DF50B4948}"/>
              </a:ext>
            </a:extLst>
          </p:cNvPr>
          <p:cNvCxnSpPr>
            <a:cxnSpLocks/>
          </p:cNvCxnSpPr>
          <p:nvPr/>
        </p:nvCxnSpPr>
        <p:spPr>
          <a:xfrm>
            <a:off x="1503486" y="4243756"/>
            <a:ext cx="9460522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0F876C7-F47F-D7E8-DFC3-559263234CBA}"/>
              </a:ext>
            </a:extLst>
          </p:cNvPr>
          <p:cNvCxnSpPr>
            <a:cxnSpLocks/>
          </p:cNvCxnSpPr>
          <p:nvPr/>
        </p:nvCxnSpPr>
        <p:spPr>
          <a:xfrm>
            <a:off x="1503486" y="4800602"/>
            <a:ext cx="15240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32A459-909D-601B-62D7-2979CCC137C0}"/>
              </a:ext>
            </a:extLst>
          </p:cNvPr>
          <p:cNvCxnSpPr>
            <a:cxnSpLocks/>
          </p:cNvCxnSpPr>
          <p:nvPr/>
        </p:nvCxnSpPr>
        <p:spPr>
          <a:xfrm>
            <a:off x="1459526" y="4528041"/>
            <a:ext cx="2110151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205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2239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Go to fonts.google.com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Find ‘Fira Sans’ and ‘Get font’</a:t>
            </a:r>
          </a:p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Get the Embed Code; copy 3 links into &lt;head&gt; of index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7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3900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8FD324B-A731-1768-7289-0A280EFAB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8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E30B68E-536D-1765-0723-629AA89A4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70F9F41-DCF2-559E-4631-BDED9BA4A703}"/>
              </a:ext>
            </a:extLst>
          </p:cNvPr>
          <p:cNvCxnSpPr/>
          <p:nvPr/>
        </p:nvCxnSpPr>
        <p:spPr>
          <a:xfrm flipH="1">
            <a:off x="5169937" y="1565060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74BFF42-A0BD-1BE0-1CA4-6693D3FE26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EE9E7B2A-994B-DF5E-1F93-3FAD9E0D1DD6}"/>
              </a:ext>
            </a:extLst>
          </p:cNvPr>
          <p:cNvCxnSpPr/>
          <p:nvPr/>
        </p:nvCxnSpPr>
        <p:spPr>
          <a:xfrm flipH="1">
            <a:off x="4549659" y="4408680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7401840B-C30E-D6C3-1F3E-4900FB8EAD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9BBCF92-3227-35AB-3511-EE618B82CD10}"/>
              </a:ext>
            </a:extLst>
          </p:cNvPr>
          <p:cNvCxnSpPr/>
          <p:nvPr/>
        </p:nvCxnSpPr>
        <p:spPr>
          <a:xfrm flipH="1">
            <a:off x="10550830" y="2072069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>
            <a:extLst>
              <a:ext uri="{FF2B5EF4-FFF2-40B4-BE49-F238E27FC236}">
                <a16:creationId xmlns:a16="http://schemas.microsoft.com/office/drawing/2014/main" id="{03776C65-2E11-0F0E-F987-AF339BE37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8B1AB7D-FBB4-6A9C-BB16-AE1286B3A66C}"/>
              </a:ext>
            </a:extLst>
          </p:cNvPr>
          <p:cNvCxnSpPr/>
          <p:nvPr/>
        </p:nvCxnSpPr>
        <p:spPr>
          <a:xfrm flipH="1">
            <a:off x="9731258" y="3077337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5">
            <a:extLst>
              <a:ext uri="{FF2B5EF4-FFF2-40B4-BE49-F238E27FC236}">
                <a16:creationId xmlns:a16="http://schemas.microsoft.com/office/drawing/2014/main" id="{35BA93FE-A8E6-F835-64E4-200B35E41D1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3A503E-7265-D209-4BC3-F45F9528BEDA}"/>
              </a:ext>
            </a:extLst>
          </p:cNvPr>
          <p:cNvCxnSpPr/>
          <p:nvPr/>
        </p:nvCxnSpPr>
        <p:spPr>
          <a:xfrm flipH="1">
            <a:off x="9970877" y="4768996"/>
            <a:ext cx="343745" cy="202223"/>
          </a:xfrm>
          <a:prstGeom prst="straightConnector1">
            <a:avLst/>
          </a:prstGeom>
          <a:ln w="19050">
            <a:solidFill>
              <a:srgbClr val="FF000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9">
            <a:extLst>
              <a:ext uri="{FF2B5EF4-FFF2-40B4-BE49-F238E27FC236}">
                <a16:creationId xmlns:a16="http://schemas.microsoft.com/office/drawing/2014/main" id="{7147651C-F0D8-E19C-3512-2961259AA4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94946" y="881113"/>
            <a:ext cx="9264461" cy="592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88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571FDD3-FDD3-4117-ED60-E949A75A3591}"/>
              </a:ext>
            </a:extLst>
          </p:cNvPr>
          <p:cNvSpPr txBox="1"/>
          <p:nvPr/>
        </p:nvSpPr>
        <p:spPr>
          <a:xfrm>
            <a:off x="343745" y="1768655"/>
            <a:ext cx="11437947" cy="313932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&lt;title&gt;Steve Johnson Dinosaur Assignment&lt;/title&gt;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/styles.css"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preconnect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="https://fonts.googleapis.com"&gt;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preconnect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="https://fonts.gstatic.com"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crossorigin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="https://fonts.googleapis.com/css2?family=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Ga+Maamli&amp;display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=swap"      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4CBCD6F-9EE5-4275-896C-ED8B7EC22B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3745" y="227044"/>
            <a:ext cx="9388083" cy="707886"/>
          </a:xfr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000" dirty="0">
                <a:latin typeface="Sylfaen" pitchFamily="18" charset="0"/>
                <a:ea typeface="+mn-ea"/>
                <a:cs typeface="+mn-cs"/>
              </a:rPr>
              <a:t>Dinosaur: Create the Template Page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4502" y="785634"/>
            <a:ext cx="10402274" cy="7622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>
                <a:latin typeface="Sylfaen" pitchFamily="18" charset="0"/>
              </a:rPr>
              <a:t>Paste in 3 links:</a:t>
            </a:r>
          </a:p>
        </p:txBody>
      </p:sp>
      <p:sp>
        <p:nvSpPr>
          <p:cNvPr id="13" name="Slide Number Placeholder 1"/>
          <p:cNvSpPr txBox="1">
            <a:spLocks/>
          </p:cNvSpPr>
          <p:nvPr/>
        </p:nvSpPr>
        <p:spPr>
          <a:xfrm>
            <a:off x="11559023" y="6356351"/>
            <a:ext cx="5225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36314F9F-4552-4419-9211-E5411F29E26F}" type="slidenum">
              <a:rPr lang="en-US" smtClean="0">
                <a:solidFill>
                  <a:schemeClr val="tx1"/>
                </a:solidFill>
                <a:latin typeface="Sylfaen" pitchFamily="18" charset="0"/>
              </a:rPr>
              <a:t>9</a:t>
            </a:fld>
            <a:endParaRPr lang="en-US" dirty="0">
              <a:solidFill>
                <a:schemeClr val="tx1"/>
              </a:solidFill>
              <a:latin typeface="Sylfaen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B7492A4-D606-6846-F1AD-2EDD43B71D90}"/>
              </a:ext>
            </a:extLst>
          </p:cNvPr>
          <p:cNvSpPr txBox="1"/>
          <p:nvPr/>
        </p:nvSpPr>
        <p:spPr>
          <a:xfrm>
            <a:off x="343744" y="1768655"/>
            <a:ext cx="11437947" cy="452431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&lt;!doctype html&gt;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&lt;html lang="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&lt;head&gt;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&lt;meta charset="utf-8"&gt;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&lt;title&gt;Steve Johnson Dinosaur Assignment&lt;/title&gt;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css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/styles.css"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preconnect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="https://fonts.googleapis.com"&gt;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preconnect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="https://fonts.gstatic.com"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crossorigin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href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="https://fonts.googleapis.com/css2?family=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Ga+Maamli&amp;display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=swap"        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   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rel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preconnect</a:t>
            </a:r>
            <a:r>
              <a:rPr lang="en-US" dirty="0">
                <a:latin typeface="Consolas" panose="020B0609020204030204" pitchFamily="49" charset="0"/>
              </a:rPr>
              <a:t>"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="https://fonts.googleapis.com"&gt;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</a:t>
            </a:r>
            <a:r>
              <a:rPr lang="en-US" dirty="0" err="1">
                <a:latin typeface="Consolas" panose="020B0609020204030204" pitchFamily="49" charset="0"/>
              </a:rPr>
              <a:t>preconnect</a:t>
            </a:r>
            <a:r>
              <a:rPr lang="en-US" dirty="0">
                <a:latin typeface="Consolas" panose="020B0609020204030204" pitchFamily="49" charset="0"/>
              </a:rPr>
              <a:t>"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="https://fonts.gstatic.com" </a:t>
            </a:r>
            <a:r>
              <a:rPr lang="en-US" dirty="0" err="1">
                <a:latin typeface="Consolas" panose="020B0609020204030204" pitchFamily="49" charset="0"/>
              </a:rPr>
              <a:t>crossorigin</a:t>
            </a:r>
            <a:r>
              <a:rPr lang="en-US" dirty="0">
                <a:latin typeface="Consolas" panose="020B0609020204030204" pitchFamily="49" charset="0"/>
              </a:rPr>
              <a:t>&gt;</a:t>
            </a:r>
          </a:p>
          <a:p>
            <a:r>
              <a:rPr lang="en-US" dirty="0">
                <a:latin typeface="Consolas" panose="020B0609020204030204" pitchFamily="49" charset="0"/>
              </a:rPr>
              <a:t>        &lt;link </a:t>
            </a:r>
            <a:r>
              <a:rPr lang="en-US" dirty="0" err="1">
                <a:latin typeface="Consolas" panose="020B0609020204030204" pitchFamily="49" charset="0"/>
              </a:rPr>
              <a:t>href</a:t>
            </a:r>
            <a:r>
              <a:rPr lang="en-US" dirty="0">
                <a:latin typeface="Consolas" panose="020B0609020204030204" pitchFamily="49" charset="0"/>
              </a:rPr>
              <a:t>="https://fonts.googleapis.com/css2?family=Fira+Sans:ital,wght@0,100;          </a:t>
            </a:r>
          </a:p>
          <a:p>
            <a:r>
              <a:rPr lang="en-US" dirty="0">
                <a:latin typeface="Consolas" panose="020B0609020204030204" pitchFamily="49" charset="0"/>
              </a:rPr>
              <a:t>        0,200;0,300;0,400;0,500;0,600;0,700;0,800;0,900;1,100;1,200;1,300;1,400; </a:t>
            </a:r>
          </a:p>
          <a:p>
            <a:r>
              <a:rPr lang="en-US" dirty="0">
                <a:latin typeface="Consolas" panose="020B0609020204030204" pitchFamily="49" charset="0"/>
              </a:rPr>
              <a:t>        1,500;1,600;1,700;1,800;1,900&amp;family=</a:t>
            </a:r>
            <a:r>
              <a:rPr lang="en-US" dirty="0" err="1">
                <a:latin typeface="Consolas" panose="020B0609020204030204" pitchFamily="49" charset="0"/>
              </a:rPr>
              <a:t>Ga+Maamli&amp;display</a:t>
            </a:r>
            <a:r>
              <a:rPr lang="en-US" dirty="0">
                <a:latin typeface="Consolas" panose="020B0609020204030204" pitchFamily="49" charset="0"/>
              </a:rPr>
              <a:t>=swap" </a:t>
            </a:r>
            <a:r>
              <a:rPr lang="en-US" dirty="0" err="1">
                <a:latin typeface="Consolas" panose="020B0609020204030204" pitchFamily="49" charset="0"/>
              </a:rPr>
              <a:t>rel</a:t>
            </a:r>
            <a:r>
              <a:rPr lang="en-US" dirty="0">
                <a:latin typeface="Consolas" panose="020B0609020204030204" pitchFamily="49" charset="0"/>
              </a:rPr>
              <a:t>="stylesheet"&gt;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&lt;/head&gt;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804270-1E98-8B7B-221F-72A2FBB43443}"/>
              </a:ext>
            </a:extLst>
          </p:cNvPr>
          <p:cNvCxnSpPr>
            <a:cxnSpLocks/>
          </p:cNvCxnSpPr>
          <p:nvPr/>
        </p:nvCxnSpPr>
        <p:spPr>
          <a:xfrm>
            <a:off x="1468318" y="4800602"/>
            <a:ext cx="7359160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65AA94-7302-50D2-DA2C-630C69116477}"/>
              </a:ext>
            </a:extLst>
          </p:cNvPr>
          <p:cNvCxnSpPr>
            <a:cxnSpLocks/>
          </p:cNvCxnSpPr>
          <p:nvPr/>
        </p:nvCxnSpPr>
        <p:spPr>
          <a:xfrm>
            <a:off x="1468318" y="5076094"/>
            <a:ext cx="844940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DFBB151-E7FF-9198-7707-417F1F6FDE8E}"/>
              </a:ext>
            </a:extLst>
          </p:cNvPr>
          <p:cNvCxnSpPr>
            <a:cxnSpLocks/>
          </p:cNvCxnSpPr>
          <p:nvPr/>
        </p:nvCxnSpPr>
        <p:spPr>
          <a:xfrm>
            <a:off x="1468318" y="5342794"/>
            <a:ext cx="9864967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24DBCC-5D32-93A0-3458-BD661AEE297C}"/>
              </a:ext>
            </a:extLst>
          </p:cNvPr>
          <p:cNvCxnSpPr>
            <a:cxnSpLocks/>
          </p:cNvCxnSpPr>
          <p:nvPr/>
        </p:nvCxnSpPr>
        <p:spPr>
          <a:xfrm>
            <a:off x="1468318" y="5899640"/>
            <a:ext cx="975945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170B264-2C82-9BEB-5DD7-E93CC1738C54}"/>
              </a:ext>
            </a:extLst>
          </p:cNvPr>
          <p:cNvCxnSpPr>
            <a:cxnSpLocks/>
          </p:cNvCxnSpPr>
          <p:nvPr/>
        </p:nvCxnSpPr>
        <p:spPr>
          <a:xfrm>
            <a:off x="1424358" y="5618287"/>
            <a:ext cx="9029696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8687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19050">
          <a:solidFill>
            <a:srgbClr val="FF0000"/>
          </a:solidFill>
          <a:headEnd type="none" w="med" len="med"/>
          <a:tailEnd type="triangl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lnSpc>
            <a:spcPct val="150000"/>
          </a:lnSpc>
          <a:defRPr sz="3200" dirty="0" smtClean="0">
            <a:latin typeface="Sylfae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32633</TotalTime>
  <Words>4568</Words>
  <Application>Microsoft Office PowerPoint</Application>
  <PresentationFormat>Widescreen</PresentationFormat>
  <Paragraphs>674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Arial</vt:lpstr>
      <vt:lpstr>Calibri</vt:lpstr>
      <vt:lpstr>Consolas</vt:lpstr>
      <vt:lpstr>Sylfaen</vt:lpstr>
      <vt:lpstr>Office Theme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Create the Template Page</vt:lpstr>
      <vt:lpstr>Dinosaur: Copy &amp; Paste</vt:lpstr>
      <vt:lpstr>Dinosaur</vt:lpstr>
      <vt:lpstr>Dinosaur: Copy &amp; Paste</vt:lpstr>
      <vt:lpstr>Dinosaur: Copy &amp; Paste</vt:lpstr>
      <vt:lpstr>Dinosaur: Copy &amp; Paste</vt:lpstr>
      <vt:lpstr>Dinosaur: Copy &amp; Paste</vt:lpstr>
      <vt:lpstr>Dinosaur: Copy &amp; Paste</vt:lpstr>
      <vt:lpstr>Dinosaur: Copy &amp; Paste</vt:lpstr>
      <vt:lpstr>Dinosaur: Copy &amp; Paste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Johnson</dc:creator>
  <cp:lastModifiedBy>Steve Johnson</cp:lastModifiedBy>
  <cp:revision>836</cp:revision>
  <cp:lastPrinted>2018-12-16T02:49:08Z</cp:lastPrinted>
  <dcterms:created xsi:type="dcterms:W3CDTF">2012-12-25T05:23:22Z</dcterms:created>
  <dcterms:modified xsi:type="dcterms:W3CDTF">2024-08-26T01:26:16Z</dcterms:modified>
</cp:coreProperties>
</file>